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9" r:id="rId2"/>
    <p:sldId id="262" r:id="rId3"/>
    <p:sldId id="258" r:id="rId4"/>
    <p:sldId id="260" r:id="rId5"/>
    <p:sldId id="263" r:id="rId6"/>
    <p:sldId id="261" r:id="rId7"/>
    <p:sldId id="272" r:id="rId8"/>
    <p:sldId id="269" r:id="rId9"/>
    <p:sldId id="268" r:id="rId10"/>
    <p:sldId id="270" r:id="rId11"/>
    <p:sldId id="271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833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7" autoAdjust="0"/>
    <p:restoredTop sz="94660"/>
  </p:normalViewPr>
  <p:slideViewPr>
    <p:cSldViewPr>
      <p:cViewPr varScale="1">
        <p:scale>
          <a:sx n="90" d="100"/>
          <a:sy n="90" d="100"/>
        </p:scale>
        <p:origin x="8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851E4-0117-49A8-9E0B-621D9D07646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5475-95C6-4FBB-97D1-156D3F06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2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667"/>
      </p:ext>
    </p:extLst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7210"/>
      </p:ext>
    </p:extLst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6262"/>
      </p:ext>
    </p:extLst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50288"/>
      </p:ext>
    </p:extLst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4688"/>
      </p:ext>
    </p:extLst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042"/>
      </p:ext>
    </p:extLst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3918"/>
      </p:ext>
    </p:extLst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1598"/>
      </p:ext>
    </p:extLst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13606"/>
      </p:ext>
    </p:extLst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4746"/>
      </p:ext>
    </p:extLst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3509"/>
      </p:ext>
    </p:extLst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659D-31B7-4423-9DB5-9CE925A2856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8B67-B0AB-462B-9F65-8A141F028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5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8EA255A-7660-401F-AEE7-2E74B9301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1889D13-A51B-4040-8FDA-411457DD5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FC7E32F-74E6-49DB-9094-8A3A51F8E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954CAC0-8ABD-431A-9C1A-1E8AFDA5F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84B5D51-05AC-4D6A-80FE-6A4A6E02A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8998982" cy="4999434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4196080" y="225289"/>
            <a:ext cx="80010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3833D"/>
                </a:solidFill>
                <a:latin typeface="Arial Black" panose="020B0A04020102020204" pitchFamily="34" charset="0"/>
              </a:rPr>
              <a:t>THANK YOU SPONSORS!</a:t>
            </a:r>
            <a:endParaRPr lang="en-US" sz="6600" dirty="0">
              <a:solidFill>
                <a:srgbClr val="03833D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66119-105B-4FFB-B6C6-399C1A184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5844781"/>
            <a:ext cx="2878537" cy="678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13" y="5406613"/>
            <a:ext cx="1650358" cy="825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A9E7DE-7ACB-4C26-B40C-31BF366F9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00" y="3182336"/>
            <a:ext cx="7232436" cy="1084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A5FE75-9A98-4BCB-9D18-CB51D750D2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4" y="5031069"/>
            <a:ext cx="3368488" cy="607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B121C-69FE-416F-BEB5-B4D5A4D93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36417"/>
            <a:ext cx="3034270" cy="693883"/>
          </a:xfrm>
          <a:prstGeom prst="rect">
            <a:avLst/>
          </a:prstGeom>
        </p:spPr>
      </p:pic>
      <p:pic>
        <p:nvPicPr>
          <p:cNvPr id="13" name="Picture 1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94BB98B-E7FC-4AD6-998D-A939B92994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15" y="5268015"/>
            <a:ext cx="1049440" cy="125730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A5123909-F277-4B9F-ACC7-781354380DC2}"/>
              </a:ext>
            </a:extLst>
          </p:cNvPr>
          <p:cNvSpPr txBox="1">
            <a:spLocks/>
          </p:cNvSpPr>
          <p:nvPr/>
        </p:nvSpPr>
        <p:spPr>
          <a:xfrm>
            <a:off x="21037" y="2667000"/>
            <a:ext cx="1217096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rgbClr val="038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PLATINUM SPONSOR</a:t>
            </a:r>
            <a:endParaRPr lang="en-US" sz="2800" b="1" i="1" dirty="0">
              <a:solidFill>
                <a:srgbClr val="0383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0B9D91C-DB92-4942-B820-ED40374CC558}"/>
              </a:ext>
            </a:extLst>
          </p:cNvPr>
          <p:cNvSpPr txBox="1">
            <a:spLocks/>
          </p:cNvSpPr>
          <p:nvPr/>
        </p:nvSpPr>
        <p:spPr>
          <a:xfrm>
            <a:off x="892944" y="4495800"/>
            <a:ext cx="34504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038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SPONSORS</a:t>
            </a:r>
            <a:endParaRPr lang="en-US" sz="2400" b="1" i="1" dirty="0">
              <a:solidFill>
                <a:srgbClr val="0383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6D896AA-C057-45B1-A801-A65100EF1F1F}"/>
              </a:ext>
            </a:extLst>
          </p:cNvPr>
          <p:cNvSpPr txBox="1">
            <a:spLocks/>
          </p:cNvSpPr>
          <p:nvPr/>
        </p:nvSpPr>
        <p:spPr>
          <a:xfrm>
            <a:off x="5375897" y="4724400"/>
            <a:ext cx="5562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038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SPONSORS</a:t>
            </a:r>
            <a:endParaRPr lang="en-US" sz="2400" b="1" i="1" dirty="0">
              <a:solidFill>
                <a:srgbClr val="0383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4F2E0EC-7F27-4383-8FD7-9B29F80CE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4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41DB39A-F9E5-4438-AA29-A7A35DAB8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84B5D51-05AC-4D6A-80FE-6A4A6E02A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8998982" cy="4999434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4196080" y="225289"/>
            <a:ext cx="80010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3833D"/>
                </a:solidFill>
                <a:latin typeface="Arial Black" panose="020B0A04020102020204" pitchFamily="34" charset="0"/>
              </a:rPr>
              <a:t>THANK YOU SPONSORS!</a:t>
            </a:r>
            <a:endParaRPr lang="en-US" sz="6600" dirty="0">
              <a:solidFill>
                <a:srgbClr val="03833D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66119-105B-4FFB-B6C6-399C1A184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5844781"/>
            <a:ext cx="2878537" cy="678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13" y="5406613"/>
            <a:ext cx="1650358" cy="825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A9E7DE-7ACB-4C26-B40C-31BF366F9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00" y="3182336"/>
            <a:ext cx="7232436" cy="1084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A5FE75-9A98-4BCB-9D18-CB51D750D2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4" y="5031069"/>
            <a:ext cx="3368488" cy="607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B121C-69FE-416F-BEB5-B4D5A4D93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36417"/>
            <a:ext cx="3034270" cy="693883"/>
          </a:xfrm>
          <a:prstGeom prst="rect">
            <a:avLst/>
          </a:prstGeom>
        </p:spPr>
      </p:pic>
      <p:pic>
        <p:nvPicPr>
          <p:cNvPr id="13" name="Picture 1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94BB98B-E7FC-4AD6-998D-A939B92994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15" y="5268015"/>
            <a:ext cx="1049440" cy="125730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A5123909-F277-4B9F-ACC7-781354380DC2}"/>
              </a:ext>
            </a:extLst>
          </p:cNvPr>
          <p:cNvSpPr txBox="1">
            <a:spLocks/>
          </p:cNvSpPr>
          <p:nvPr/>
        </p:nvSpPr>
        <p:spPr>
          <a:xfrm>
            <a:off x="21037" y="2667000"/>
            <a:ext cx="1217096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rgbClr val="038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PLATINUM SPONSOR</a:t>
            </a:r>
            <a:endParaRPr lang="en-US" sz="2800" b="1" i="1" dirty="0">
              <a:solidFill>
                <a:srgbClr val="0383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0B9D91C-DB92-4942-B820-ED40374CC558}"/>
              </a:ext>
            </a:extLst>
          </p:cNvPr>
          <p:cNvSpPr txBox="1">
            <a:spLocks/>
          </p:cNvSpPr>
          <p:nvPr/>
        </p:nvSpPr>
        <p:spPr>
          <a:xfrm>
            <a:off x="892944" y="4495800"/>
            <a:ext cx="34504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038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SPONSORS</a:t>
            </a:r>
            <a:endParaRPr lang="en-US" sz="2400" b="1" i="1" dirty="0">
              <a:solidFill>
                <a:srgbClr val="0383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6D896AA-C057-45B1-A801-A65100EF1F1F}"/>
              </a:ext>
            </a:extLst>
          </p:cNvPr>
          <p:cNvSpPr txBox="1">
            <a:spLocks/>
          </p:cNvSpPr>
          <p:nvPr/>
        </p:nvSpPr>
        <p:spPr>
          <a:xfrm>
            <a:off x="5375897" y="4724400"/>
            <a:ext cx="5562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038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SPONSORS</a:t>
            </a:r>
            <a:endParaRPr lang="en-US" sz="2400" b="1" i="1" dirty="0">
              <a:solidFill>
                <a:srgbClr val="0383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AB58DE6-0141-42CF-A068-9603AF94D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846E3D-1626-4CAD-8EC8-CBDFD840E6D5}"/>
              </a:ext>
            </a:extLst>
          </p:cNvPr>
          <p:cNvSpPr txBox="1"/>
          <p:nvPr/>
        </p:nvSpPr>
        <p:spPr>
          <a:xfrm>
            <a:off x="1905000" y="304427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Insert Paul </a:t>
            </a:r>
            <a:r>
              <a:rPr lang="en-US" sz="4400" dirty="0" err="1"/>
              <a:t>Neiffer</a:t>
            </a:r>
            <a:r>
              <a:rPr lang="en-US" sz="4400" dirty="0"/>
              <a:t> slides</a:t>
            </a:r>
          </a:p>
        </p:txBody>
      </p:sp>
    </p:spTree>
    <p:extLst>
      <p:ext uri="{BB962C8B-B14F-4D97-AF65-F5344CB8AC3E}">
        <p14:creationId xmlns:p14="http://schemas.microsoft.com/office/powerpoint/2010/main" val="35550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3D7DD5C-049A-4A08-B8E8-89429CA99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FC7E32F-74E6-49DB-9094-8A3A51F8E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1733976C-5BD7-43FA-AEB4-D3CD9E7BE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846E3D-1626-4CAD-8EC8-CBDFD840E6D5}"/>
              </a:ext>
            </a:extLst>
          </p:cNvPr>
          <p:cNvSpPr txBox="1"/>
          <p:nvPr/>
        </p:nvSpPr>
        <p:spPr>
          <a:xfrm>
            <a:off x="1905000" y="304427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Insert Dermot Hayes slides</a:t>
            </a:r>
          </a:p>
        </p:txBody>
      </p:sp>
    </p:spTree>
    <p:extLst>
      <p:ext uri="{BB962C8B-B14F-4D97-AF65-F5344CB8AC3E}">
        <p14:creationId xmlns:p14="http://schemas.microsoft.com/office/powerpoint/2010/main" val="5574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Krissy Lee</dc:creator>
  <cp:lastModifiedBy>Krissy Lee</cp:lastModifiedBy>
  <cp:revision>15</cp:revision>
  <dcterms:created xsi:type="dcterms:W3CDTF">2020-05-19T18:12:36Z</dcterms:created>
  <dcterms:modified xsi:type="dcterms:W3CDTF">2020-05-20T19:26:27Z</dcterms:modified>
</cp:coreProperties>
</file>