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57" r:id="rId6"/>
  </p:sldIdLst>
  <p:sldSz cx="12801600" cy="7772400"/>
  <p:notesSz cx="7010400" cy="9296400"/>
  <p:defaultText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iser, Mary Clare" initials="KMC" lastIdx="6" clrIdx="0">
    <p:extLst>
      <p:ext uri="{19B8F6BF-5375-455C-9EA6-DF929625EA0E}">
        <p15:presenceInfo xmlns:p15="http://schemas.microsoft.com/office/powerpoint/2012/main" userId="S-1-5-21-3556655524-2955770263-2800229750-419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1"/>
    <a:srgbClr val="CCE5EF"/>
    <a:srgbClr val="4846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120" autoAdjust="0"/>
    <p:restoredTop sz="96000" autoAdjust="0"/>
  </p:normalViewPr>
  <p:slideViewPr>
    <p:cSldViewPr showGuides="1">
      <p:cViewPr varScale="1">
        <p:scale>
          <a:sx n="66" d="100"/>
          <a:sy n="66" d="100"/>
        </p:scale>
        <p:origin x="62" y="245"/>
      </p:cViewPr>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58"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E0E3B62-2B9E-42E0-AF64-F168D4715548}" type="datetimeFigureOut">
              <a:rPr lang="en-US" smtClean="0"/>
              <a:pPr/>
              <a:t>6/11/2020</a:t>
            </a:fld>
            <a:endParaRPr lang="en-US"/>
          </a:p>
        </p:txBody>
      </p:sp>
      <p:sp>
        <p:nvSpPr>
          <p:cNvPr id="4" name="Slide Image Placeholder 3"/>
          <p:cNvSpPr>
            <a:spLocks noGrp="1" noRot="1" noChangeAspect="1"/>
          </p:cNvSpPr>
          <p:nvPr>
            <p:ph type="sldImg" idx="2"/>
          </p:nvPr>
        </p:nvSpPr>
        <p:spPr>
          <a:xfrm>
            <a:off x="635000" y="696913"/>
            <a:ext cx="57404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501CE8F-33C2-48A5-981A-1CDF266404AA}" type="slidenum">
              <a:rPr lang="en-US" smtClean="0"/>
              <a:pPr/>
              <a:t>‹#›</a:t>
            </a:fld>
            <a:endParaRPr lang="en-US"/>
          </a:p>
        </p:txBody>
      </p:sp>
    </p:spTree>
    <p:extLst>
      <p:ext uri="{BB962C8B-B14F-4D97-AF65-F5344CB8AC3E}">
        <p14:creationId xmlns:p14="http://schemas.microsoft.com/office/powerpoint/2010/main" val="3682568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Option_1">
    <p:spTree>
      <p:nvGrpSpPr>
        <p:cNvPr id="1" name=""/>
        <p:cNvGrpSpPr/>
        <p:nvPr/>
      </p:nvGrpSpPr>
      <p:grpSpPr>
        <a:xfrm>
          <a:off x="0" y="0"/>
          <a:ext cx="0" cy="0"/>
          <a:chOff x="0" y="0"/>
          <a:chExt cx="0" cy="0"/>
        </a:xfrm>
      </p:grpSpPr>
      <p:sp>
        <p:nvSpPr>
          <p:cNvPr id="4" name="Rectangle 3"/>
          <p:cNvSpPr/>
          <p:nvPr userDrawn="1"/>
        </p:nvSpPr>
        <p:spPr>
          <a:xfrm>
            <a:off x="5227400" y="435604"/>
            <a:ext cx="7040799" cy="19523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1" y="435604"/>
            <a:ext cx="278969" cy="195239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flipH="1">
            <a:off x="2849084" y="435604"/>
            <a:ext cx="2257234" cy="19523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3"/>
          <p:cNvSpPr>
            <a:spLocks noGrp="1"/>
          </p:cNvSpPr>
          <p:nvPr>
            <p:ph type="pic" sz="quarter" idx="40" hasCustomPrompt="1"/>
          </p:nvPr>
        </p:nvSpPr>
        <p:spPr>
          <a:xfrm>
            <a:off x="381000" y="435606"/>
            <a:ext cx="2347002" cy="195238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normAutofit/>
          </a:bodyPr>
          <a:lstStyle>
            <a:lvl1pPr marL="0" indent="0">
              <a:buFontTx/>
              <a:buNone/>
              <a:defRPr sz="1200"/>
            </a:lvl1pPr>
          </a:lstStyle>
          <a:p>
            <a:r>
              <a:rPr lang="en-US" dirty="0"/>
              <a:t>Insert Picture Here</a:t>
            </a:r>
          </a:p>
        </p:txBody>
      </p:sp>
      <p:sp>
        <p:nvSpPr>
          <p:cNvPr id="28" name="Title 1"/>
          <p:cNvSpPr>
            <a:spLocks noGrp="1"/>
          </p:cNvSpPr>
          <p:nvPr>
            <p:ph type="ctrTitle"/>
          </p:nvPr>
        </p:nvSpPr>
        <p:spPr>
          <a:xfrm>
            <a:off x="4953000" y="838200"/>
            <a:ext cx="6629400" cy="1088396"/>
          </a:xfrm>
          <a:noFill/>
        </p:spPr>
        <p:txBody>
          <a:bodyPr lIns="457200">
            <a:normAutofit/>
          </a:bodyPr>
          <a:lstStyle>
            <a:lvl1pPr marL="86360" indent="0" algn="l">
              <a:defRPr sz="2200" b="0">
                <a:solidFill>
                  <a:schemeClr val="bg1"/>
                </a:solidFill>
                <a:latin typeface="Arial" pitchFamily="34" charset="0"/>
                <a:cs typeface="Arial" pitchFamily="34" charset="0"/>
              </a:defRPr>
            </a:lvl1pPr>
          </a:lstStyle>
          <a:p>
            <a:endParaRPr lang="en-US" dirty="0"/>
          </a:p>
        </p:txBody>
      </p:sp>
      <p:sp>
        <p:nvSpPr>
          <p:cNvPr id="32" name="Text Placeholder 2"/>
          <p:cNvSpPr>
            <a:spLocks noGrp="1"/>
          </p:cNvSpPr>
          <p:nvPr>
            <p:ph type="body" idx="1"/>
          </p:nvPr>
        </p:nvSpPr>
        <p:spPr>
          <a:xfrm>
            <a:off x="381000" y="2514600"/>
            <a:ext cx="2362200" cy="481118"/>
          </a:xfrm>
          <a:solidFill>
            <a:schemeClr val="accent2">
              <a:lumMod val="20000"/>
              <a:lumOff val="80000"/>
            </a:schemeClr>
          </a:solidFill>
        </p:spPr>
        <p:txBody>
          <a:bodyPr anchor="b">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endParaRPr lang="en-US" dirty="0"/>
          </a:p>
        </p:txBody>
      </p:sp>
      <p:sp>
        <p:nvSpPr>
          <p:cNvPr id="33" name="Content Placeholder 3"/>
          <p:cNvSpPr>
            <a:spLocks noGrp="1"/>
          </p:cNvSpPr>
          <p:nvPr>
            <p:ph sz="half" idx="2" hasCustomPrompt="1"/>
          </p:nvPr>
        </p:nvSpPr>
        <p:spPr>
          <a:xfrm>
            <a:off x="381000" y="3048000"/>
            <a:ext cx="2362200" cy="3733800"/>
          </a:xfrm>
          <a:solidFill>
            <a:schemeClr val="accent2">
              <a:lumMod val="20000"/>
              <a:lumOff val="80000"/>
            </a:schemeClr>
          </a:solidFill>
        </p:spPr>
        <p:txBody>
          <a:bodyPr>
            <a:normAutofit/>
          </a:bodyPr>
          <a:lstStyle>
            <a:lvl1pPr marL="0" indent="0">
              <a:buNone/>
              <a:defRPr sz="1000" i="0">
                <a:solidFill>
                  <a:schemeClr val="tx1"/>
                </a:solidFill>
                <a:latin typeface="Arial" pitchFamily="34" charset="0"/>
                <a:cs typeface="Arial" pitchFamily="34" charset="0"/>
              </a:defRPr>
            </a:lvl1pPr>
            <a:lvl2pPr marL="370840" indent="-185421">
              <a:defRPr sz="1000" i="0">
                <a:solidFill>
                  <a:schemeClr val="tx1"/>
                </a:solidFill>
                <a:latin typeface="Arial" panose="020B0604020202020204" pitchFamily="34" charset="0"/>
                <a:cs typeface="Arial" panose="020B0604020202020204" pitchFamily="34" charset="0"/>
              </a:defRPr>
            </a:lvl2pPr>
            <a:lvl3pPr marL="546101" indent="-175261">
              <a:defRPr sz="1000" i="0">
                <a:solidFill>
                  <a:schemeClr val="tx1"/>
                </a:solidFill>
                <a:latin typeface="Arial" panose="020B0604020202020204" pitchFamily="34" charset="0"/>
                <a:cs typeface="Arial" panose="020B0604020202020204" pitchFamily="34" charset="0"/>
              </a:defRPr>
            </a:lvl3pPr>
            <a:lvl4pPr marL="731520" indent="-185421">
              <a:defRPr sz="1300" i="1">
                <a:solidFill>
                  <a:srgbClr val="007FB1"/>
                </a:solidFill>
              </a:defRPr>
            </a:lvl4pPr>
            <a:lvl5pPr marL="731520" indent="-185421">
              <a:defRPr sz="1300">
                <a:solidFill>
                  <a:srgbClr val="007FB1"/>
                </a:solidFill>
              </a:defRPr>
            </a:lvl5pPr>
            <a:lvl6pPr>
              <a:defRPr sz="2600"/>
            </a:lvl6pPr>
            <a:lvl7pPr>
              <a:defRPr sz="2600"/>
            </a:lvl7pPr>
            <a:lvl8pPr>
              <a:defRPr sz="2600"/>
            </a:lvl8pPr>
            <a:lvl9pPr>
              <a:defRPr sz="2600"/>
            </a:lvl9pPr>
          </a:lstStyle>
          <a:p>
            <a:pPr lvl="0"/>
            <a:r>
              <a:rPr lang="en-US" dirty="0"/>
              <a:t>Click to edit sidebar copy</a:t>
            </a:r>
          </a:p>
          <a:p>
            <a:pPr lvl="1"/>
            <a:r>
              <a:rPr lang="en-US" dirty="0"/>
              <a:t>Second level</a:t>
            </a:r>
          </a:p>
          <a:p>
            <a:pPr lvl="2"/>
            <a:r>
              <a:rPr lang="en-US" dirty="0"/>
              <a:t>Third level</a:t>
            </a:r>
          </a:p>
        </p:txBody>
      </p:sp>
      <p:sp>
        <p:nvSpPr>
          <p:cNvPr id="34" name="Text Placeholder 4"/>
          <p:cNvSpPr>
            <a:spLocks noGrp="1"/>
          </p:cNvSpPr>
          <p:nvPr>
            <p:ph type="body" sz="quarter" idx="3" hasCustomPrompt="1"/>
          </p:nvPr>
        </p:nvSpPr>
        <p:spPr>
          <a:xfrm>
            <a:off x="2865827" y="2514600"/>
            <a:ext cx="3429000" cy="481118"/>
          </a:xfrm>
        </p:spPr>
        <p:txBody>
          <a:bodyPr anchor="b">
            <a:normAutofit/>
          </a:bodyPr>
          <a:lstStyle>
            <a:lvl1pPr marL="0" indent="0">
              <a:buNone/>
              <a:defRPr sz="1800" b="1" baseline="0">
                <a:solidFill>
                  <a:schemeClr val="accent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dirty="0"/>
              <a:t>Click to edit intro text</a:t>
            </a:r>
          </a:p>
        </p:txBody>
      </p:sp>
      <p:sp>
        <p:nvSpPr>
          <p:cNvPr id="35" name="Content Placeholder 5"/>
          <p:cNvSpPr>
            <a:spLocks noGrp="1"/>
          </p:cNvSpPr>
          <p:nvPr>
            <p:ph sz="quarter" idx="4" hasCustomPrompt="1"/>
          </p:nvPr>
        </p:nvSpPr>
        <p:spPr>
          <a:xfrm>
            <a:off x="2865827" y="3048000"/>
            <a:ext cx="3429000" cy="3733800"/>
          </a:xfrm>
        </p:spPr>
        <p:txBody>
          <a:bodyPr>
            <a:normAutofit/>
          </a:bodyPr>
          <a:lstStyle>
            <a:lvl1pPr>
              <a:buNone/>
              <a:defRPr sz="1000" baseline="0">
                <a:latin typeface="Arial" panose="020B0604020202020204" pitchFamily="34" charset="0"/>
                <a:cs typeface="Arial" panose="020B0604020202020204" pitchFamily="34" charset="0"/>
              </a:defRPr>
            </a:lvl1pPr>
            <a:lvl2pPr>
              <a:defRPr sz="10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vl4pPr>
              <a:defRPr sz="1000">
                <a:latin typeface="Arial" panose="020B0604020202020204" pitchFamily="34" charset="0"/>
                <a:cs typeface="Arial" panose="020B0604020202020204" pitchFamily="34" charset="0"/>
              </a:defRPr>
            </a:lvl4pPr>
            <a:lvl5pPr>
              <a:defRPr sz="1000">
                <a:latin typeface="Arial" panose="020B0604020202020204" pitchFamily="34" charset="0"/>
                <a:cs typeface="Arial" panose="020B0604020202020204" pitchFamily="34" charset="0"/>
              </a:defRPr>
            </a:lvl5pPr>
            <a:lvl6pPr>
              <a:defRPr sz="2600"/>
            </a:lvl6pPr>
            <a:lvl7pPr>
              <a:defRPr sz="2600"/>
            </a:lvl7pPr>
            <a:lvl8pPr>
              <a:defRPr sz="2600"/>
            </a:lvl8pPr>
            <a:lvl9pPr>
              <a:defRPr sz="2600"/>
            </a:lvl9pPr>
          </a:lstStyle>
          <a:p>
            <a:pPr lvl="0"/>
            <a:r>
              <a:rPr lang="en-US" dirty="0"/>
              <a:t>Click to edit paragraph copy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6" name="Text Placeholder 2"/>
          <p:cNvSpPr>
            <a:spLocks noGrp="1"/>
          </p:cNvSpPr>
          <p:nvPr>
            <p:ph type="body" idx="14"/>
          </p:nvPr>
        </p:nvSpPr>
        <p:spPr>
          <a:xfrm>
            <a:off x="9926594" y="2514600"/>
            <a:ext cx="2362200" cy="481118"/>
          </a:xfrm>
          <a:solidFill>
            <a:schemeClr val="accent2">
              <a:lumMod val="20000"/>
              <a:lumOff val="80000"/>
            </a:schemeClr>
          </a:solidFill>
        </p:spPr>
        <p:txBody>
          <a:bodyPr anchor="b">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endParaRPr lang="en-US" dirty="0"/>
          </a:p>
        </p:txBody>
      </p:sp>
      <p:sp>
        <p:nvSpPr>
          <p:cNvPr id="37" name="Content Placeholder 3"/>
          <p:cNvSpPr>
            <a:spLocks noGrp="1"/>
          </p:cNvSpPr>
          <p:nvPr>
            <p:ph sz="half" idx="15" hasCustomPrompt="1"/>
          </p:nvPr>
        </p:nvSpPr>
        <p:spPr>
          <a:xfrm>
            <a:off x="9926594" y="3048000"/>
            <a:ext cx="2362200" cy="3733800"/>
          </a:xfrm>
          <a:solidFill>
            <a:schemeClr val="accent2">
              <a:lumMod val="20000"/>
              <a:lumOff val="80000"/>
            </a:schemeClr>
          </a:solidFill>
        </p:spPr>
        <p:txBody>
          <a:bodyPr>
            <a:normAutofit/>
          </a:bodyPr>
          <a:lstStyle>
            <a:lvl1pPr marL="0" indent="0">
              <a:buNone/>
              <a:defRPr sz="1000" i="0">
                <a:solidFill>
                  <a:schemeClr val="tx1"/>
                </a:solidFill>
                <a:latin typeface="Arial" pitchFamily="34" charset="0"/>
                <a:cs typeface="Arial" pitchFamily="34" charset="0"/>
              </a:defRPr>
            </a:lvl1pPr>
            <a:lvl2pPr marL="370840" indent="-185421">
              <a:defRPr sz="1000" i="0">
                <a:solidFill>
                  <a:schemeClr val="tx1"/>
                </a:solidFill>
                <a:latin typeface="Arial" panose="020B0604020202020204" pitchFamily="34" charset="0"/>
                <a:cs typeface="Arial" panose="020B0604020202020204" pitchFamily="34" charset="0"/>
              </a:defRPr>
            </a:lvl2pPr>
            <a:lvl3pPr marL="546101" indent="-175261">
              <a:defRPr sz="1000" i="0">
                <a:solidFill>
                  <a:schemeClr val="tx1"/>
                </a:solidFill>
                <a:latin typeface="Arial" panose="020B0604020202020204" pitchFamily="34" charset="0"/>
                <a:cs typeface="Arial" panose="020B0604020202020204" pitchFamily="34" charset="0"/>
              </a:defRPr>
            </a:lvl3pPr>
            <a:lvl4pPr marL="731520" indent="-185421">
              <a:defRPr sz="1300" i="1">
                <a:solidFill>
                  <a:srgbClr val="007FB1"/>
                </a:solidFill>
              </a:defRPr>
            </a:lvl4pPr>
            <a:lvl5pPr marL="731520" indent="-185421">
              <a:defRPr sz="1300">
                <a:solidFill>
                  <a:srgbClr val="007FB1"/>
                </a:solidFill>
              </a:defRPr>
            </a:lvl5pPr>
            <a:lvl6pPr>
              <a:defRPr sz="2600"/>
            </a:lvl6pPr>
            <a:lvl7pPr>
              <a:defRPr sz="2600"/>
            </a:lvl7pPr>
            <a:lvl8pPr>
              <a:defRPr sz="2600"/>
            </a:lvl8pPr>
            <a:lvl9pPr>
              <a:defRPr sz="2600"/>
            </a:lvl9pPr>
          </a:lstStyle>
          <a:p>
            <a:pPr lvl="0"/>
            <a:r>
              <a:rPr lang="en-US" dirty="0"/>
              <a:t>Click to edit sidebar copy</a:t>
            </a:r>
          </a:p>
          <a:p>
            <a:pPr lvl="1"/>
            <a:r>
              <a:rPr lang="en-US" dirty="0"/>
              <a:t>Second level</a:t>
            </a:r>
          </a:p>
          <a:p>
            <a:pPr lvl="2"/>
            <a:r>
              <a:rPr lang="en-US" dirty="0"/>
              <a:t>Third level</a:t>
            </a:r>
          </a:p>
        </p:txBody>
      </p:sp>
      <p:sp>
        <p:nvSpPr>
          <p:cNvPr id="38" name="Text Placeholder 4"/>
          <p:cNvSpPr>
            <a:spLocks noGrp="1"/>
          </p:cNvSpPr>
          <p:nvPr>
            <p:ph type="body" sz="quarter" idx="16" hasCustomPrompt="1"/>
          </p:nvPr>
        </p:nvSpPr>
        <p:spPr>
          <a:xfrm>
            <a:off x="6386037" y="2514600"/>
            <a:ext cx="3429000" cy="481118"/>
          </a:xfrm>
        </p:spPr>
        <p:txBody>
          <a:bodyPr anchor="b">
            <a:normAutofit/>
          </a:bodyPr>
          <a:lstStyle>
            <a:lvl1pPr marL="0" indent="0">
              <a:buNone/>
              <a:defRPr sz="1800" b="1" baseline="0">
                <a:solidFill>
                  <a:schemeClr val="accent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dirty="0"/>
              <a:t>Click to edit intro text</a:t>
            </a:r>
          </a:p>
        </p:txBody>
      </p:sp>
      <p:sp>
        <p:nvSpPr>
          <p:cNvPr id="39" name="Content Placeholder 5"/>
          <p:cNvSpPr>
            <a:spLocks noGrp="1"/>
          </p:cNvSpPr>
          <p:nvPr>
            <p:ph sz="quarter" idx="17" hasCustomPrompt="1"/>
          </p:nvPr>
        </p:nvSpPr>
        <p:spPr>
          <a:xfrm>
            <a:off x="6386037" y="3048000"/>
            <a:ext cx="3429000" cy="3733800"/>
          </a:xfrm>
        </p:spPr>
        <p:txBody>
          <a:bodyPr>
            <a:normAutofit/>
          </a:bodyPr>
          <a:lstStyle>
            <a:lvl1pPr>
              <a:buNone/>
              <a:defRPr sz="1000" baseline="0">
                <a:latin typeface="Arial" panose="020B0604020202020204" pitchFamily="34" charset="0"/>
                <a:cs typeface="Arial" panose="020B0604020202020204" pitchFamily="34" charset="0"/>
              </a:defRPr>
            </a:lvl1pPr>
            <a:lvl2pPr>
              <a:defRPr sz="10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vl4pPr>
              <a:defRPr sz="1000">
                <a:latin typeface="Arial" panose="020B0604020202020204" pitchFamily="34" charset="0"/>
                <a:cs typeface="Arial" panose="020B0604020202020204" pitchFamily="34" charset="0"/>
              </a:defRPr>
            </a:lvl4pPr>
            <a:lvl5pPr>
              <a:defRPr sz="1000">
                <a:latin typeface="Arial" panose="020B0604020202020204" pitchFamily="34" charset="0"/>
                <a:cs typeface="Arial" panose="020B0604020202020204" pitchFamily="34" charset="0"/>
              </a:defRPr>
            </a:lvl5pPr>
            <a:lvl6pPr>
              <a:defRPr sz="2600"/>
            </a:lvl6pPr>
            <a:lvl7pPr>
              <a:defRPr sz="2600"/>
            </a:lvl7pPr>
            <a:lvl8pPr>
              <a:defRPr sz="2600"/>
            </a:lvl8pPr>
            <a:lvl9pPr>
              <a:defRPr sz="2600"/>
            </a:lvl9pPr>
          </a:lstStyle>
          <a:p>
            <a:pPr lvl="0"/>
            <a:r>
              <a:rPr lang="en-US" dirty="0"/>
              <a:t>Click to edit paragraph copy</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0" name="Picture 3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pic>
        <p:nvPicPr>
          <p:cNvPr id="41" name="Picture 4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7294700"/>
            <a:ext cx="2133600" cy="228790"/>
          </a:xfrm>
          <a:prstGeom prst="rect">
            <a:avLst/>
          </a:prstGeom>
        </p:spPr>
      </p:pic>
    </p:spTree>
    <p:extLst>
      <p:ext uri="{BB962C8B-B14F-4D97-AF65-F5344CB8AC3E}">
        <p14:creationId xmlns:p14="http://schemas.microsoft.com/office/powerpoint/2010/main" val="1004929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Option_2">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381000" y="1600200"/>
            <a:ext cx="2362200" cy="481118"/>
          </a:xfrm>
          <a:solidFill>
            <a:schemeClr val="accent2">
              <a:lumMod val="20000"/>
              <a:lumOff val="80000"/>
            </a:schemeClr>
          </a:solidFill>
        </p:spPr>
        <p:txBody>
          <a:bodyPr anchor="b" anchorCtr="0">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endParaRPr lang="en-US" dirty="0"/>
          </a:p>
        </p:txBody>
      </p:sp>
      <p:sp>
        <p:nvSpPr>
          <p:cNvPr id="5" name="Content Placeholder 3"/>
          <p:cNvSpPr>
            <a:spLocks noGrp="1"/>
          </p:cNvSpPr>
          <p:nvPr>
            <p:ph sz="half" idx="2" hasCustomPrompt="1"/>
          </p:nvPr>
        </p:nvSpPr>
        <p:spPr>
          <a:xfrm>
            <a:off x="381000" y="2133599"/>
            <a:ext cx="2362200" cy="4800601"/>
          </a:xfrm>
          <a:solidFill>
            <a:schemeClr val="accent2">
              <a:lumMod val="20000"/>
              <a:lumOff val="80000"/>
            </a:schemeClr>
          </a:solidFill>
        </p:spPr>
        <p:txBody>
          <a:bodyPr>
            <a:normAutofit/>
          </a:bodyPr>
          <a:lstStyle>
            <a:lvl1pPr marL="0" indent="0">
              <a:buNone/>
              <a:defRPr sz="1000" i="0">
                <a:solidFill>
                  <a:schemeClr val="tx1"/>
                </a:solidFill>
                <a:latin typeface="Arial" pitchFamily="34" charset="0"/>
                <a:cs typeface="Arial" pitchFamily="34" charset="0"/>
              </a:defRPr>
            </a:lvl1pPr>
            <a:lvl2pPr marL="370840" indent="-185421">
              <a:defRPr sz="1000" i="0">
                <a:solidFill>
                  <a:schemeClr val="tx1"/>
                </a:solidFill>
                <a:latin typeface="Arial" panose="020B0604020202020204" pitchFamily="34" charset="0"/>
                <a:cs typeface="Arial" panose="020B0604020202020204" pitchFamily="34" charset="0"/>
              </a:defRPr>
            </a:lvl2pPr>
            <a:lvl3pPr marL="546101" indent="-175261">
              <a:defRPr sz="1000" b="0" i="0">
                <a:solidFill>
                  <a:schemeClr val="tx1"/>
                </a:solidFill>
                <a:latin typeface="Arial" panose="020B0604020202020204" pitchFamily="34" charset="0"/>
                <a:cs typeface="Arial" panose="020B0604020202020204" pitchFamily="34" charset="0"/>
              </a:defRPr>
            </a:lvl3pPr>
            <a:lvl4pPr marL="731520" indent="-185421">
              <a:defRPr sz="1300" i="1">
                <a:solidFill>
                  <a:srgbClr val="007FB1"/>
                </a:solidFill>
              </a:defRPr>
            </a:lvl4pPr>
            <a:lvl5pPr marL="731520" indent="-185421">
              <a:defRPr sz="1300">
                <a:solidFill>
                  <a:srgbClr val="007FB1"/>
                </a:solidFill>
              </a:defRPr>
            </a:lvl5pPr>
            <a:lvl6pPr>
              <a:defRPr sz="2600"/>
            </a:lvl6pPr>
            <a:lvl7pPr>
              <a:defRPr sz="2600"/>
            </a:lvl7pPr>
            <a:lvl8pPr>
              <a:defRPr sz="2600"/>
            </a:lvl8pPr>
            <a:lvl9pPr>
              <a:defRPr sz="2600"/>
            </a:lvl9pPr>
          </a:lstStyle>
          <a:p>
            <a:pPr lvl="0"/>
            <a:r>
              <a:rPr lang="en-US" dirty="0"/>
              <a:t>Click to edit sidebar copy</a:t>
            </a:r>
          </a:p>
          <a:p>
            <a:pPr lvl="1"/>
            <a:r>
              <a:rPr lang="en-US" dirty="0"/>
              <a:t>Second level</a:t>
            </a:r>
          </a:p>
          <a:p>
            <a:pPr lvl="2"/>
            <a:r>
              <a:rPr lang="en-US" dirty="0"/>
              <a:t>Third level</a:t>
            </a:r>
          </a:p>
        </p:txBody>
      </p:sp>
      <p:sp>
        <p:nvSpPr>
          <p:cNvPr id="6" name="Text Placeholder 4"/>
          <p:cNvSpPr>
            <a:spLocks noGrp="1"/>
          </p:cNvSpPr>
          <p:nvPr>
            <p:ph type="body" sz="quarter" idx="3" hasCustomPrompt="1"/>
          </p:nvPr>
        </p:nvSpPr>
        <p:spPr>
          <a:xfrm>
            <a:off x="2845232" y="1600200"/>
            <a:ext cx="4419600" cy="481118"/>
          </a:xfrm>
        </p:spPr>
        <p:txBody>
          <a:bodyPr anchor="b" anchorCtr="0">
            <a:normAutofit/>
          </a:bodyPr>
          <a:lstStyle>
            <a:lvl1pPr marL="0" indent="0">
              <a:buNone/>
              <a:defRPr sz="1800" b="1" baseline="0">
                <a:solidFill>
                  <a:schemeClr val="accent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dirty="0"/>
              <a:t>Click to edit intro text</a:t>
            </a:r>
          </a:p>
        </p:txBody>
      </p:sp>
      <p:sp>
        <p:nvSpPr>
          <p:cNvPr id="7" name="Content Placeholder 5"/>
          <p:cNvSpPr>
            <a:spLocks noGrp="1"/>
          </p:cNvSpPr>
          <p:nvPr>
            <p:ph sz="quarter" idx="4" hasCustomPrompt="1"/>
          </p:nvPr>
        </p:nvSpPr>
        <p:spPr>
          <a:xfrm>
            <a:off x="2845232" y="2133599"/>
            <a:ext cx="4419600" cy="4800601"/>
          </a:xfrm>
        </p:spPr>
        <p:txBody>
          <a:bodyPr>
            <a:normAutofit/>
          </a:bodyPr>
          <a:lstStyle>
            <a:lvl1pPr>
              <a:buNone/>
              <a:defRPr sz="1000" baseline="0">
                <a:latin typeface="Arial" panose="020B0604020202020204" pitchFamily="34" charset="0"/>
                <a:cs typeface="Arial" panose="020B0604020202020204" pitchFamily="34" charset="0"/>
              </a:defRPr>
            </a:lvl1pPr>
            <a:lvl2pPr>
              <a:defRPr sz="10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vl4pPr>
              <a:defRPr sz="1000">
                <a:latin typeface="Arial" panose="020B0604020202020204" pitchFamily="34" charset="0"/>
                <a:cs typeface="Arial" panose="020B0604020202020204" pitchFamily="34" charset="0"/>
              </a:defRPr>
            </a:lvl4pPr>
            <a:lvl5pPr>
              <a:defRPr sz="1000">
                <a:latin typeface="Arial" panose="020B0604020202020204" pitchFamily="34" charset="0"/>
                <a:cs typeface="Arial" panose="020B0604020202020204" pitchFamily="34" charset="0"/>
              </a:defRPr>
            </a:lvl5pPr>
            <a:lvl6pPr>
              <a:defRPr sz="2600"/>
            </a:lvl6pPr>
            <a:lvl7pPr>
              <a:defRPr sz="2600"/>
            </a:lvl7pPr>
            <a:lvl8pPr>
              <a:defRPr sz="2600"/>
            </a:lvl8pPr>
            <a:lvl9pPr>
              <a:defRPr sz="2600"/>
            </a:lvl9pPr>
          </a:lstStyle>
          <a:p>
            <a:pPr lvl="0"/>
            <a:r>
              <a:rPr lang="en-US" dirty="0"/>
              <a:t>Click to edit paragraph copy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 descr="Picture"/>
          <p:cNvSpPr>
            <a:spLocks noGrp="1"/>
          </p:cNvSpPr>
          <p:nvPr>
            <p:ph type="pic" sz="quarter" idx="15"/>
          </p:nvPr>
        </p:nvSpPr>
        <p:spPr>
          <a:xfrm>
            <a:off x="7493432" y="2209800"/>
            <a:ext cx="856790" cy="990600"/>
          </a:xfrm>
        </p:spPr>
        <p:txBody>
          <a:bodyPr/>
          <a:lstStyle>
            <a:lvl1pPr marL="0" indent="0">
              <a:buFontTx/>
              <a:buNone/>
              <a:defRPr sz="1200"/>
            </a:lvl1pPr>
          </a:lstStyle>
          <a:p>
            <a:endParaRPr lang="en-US" dirty="0"/>
          </a:p>
        </p:txBody>
      </p:sp>
      <p:sp>
        <p:nvSpPr>
          <p:cNvPr id="9" name="Text Placeholder 2"/>
          <p:cNvSpPr>
            <a:spLocks noGrp="1"/>
          </p:cNvSpPr>
          <p:nvPr>
            <p:ph type="body" sz="quarter" idx="16" hasCustomPrompt="1"/>
          </p:nvPr>
        </p:nvSpPr>
        <p:spPr>
          <a:xfrm>
            <a:off x="8407831" y="2209800"/>
            <a:ext cx="3801761" cy="457200"/>
          </a:xfrm>
        </p:spPr>
        <p:txBody>
          <a:bodyPr>
            <a:normAutofit/>
          </a:bodyPr>
          <a:lstStyle>
            <a:lvl1pPr marL="0" indent="0">
              <a:buFontTx/>
              <a:buNone/>
              <a:defRPr sz="1000" b="1">
                <a:solidFill>
                  <a:schemeClr val="accent1"/>
                </a:solidFill>
                <a:latin typeface="Arial" panose="020B0604020202020204" pitchFamily="34" charset="0"/>
                <a:cs typeface="Arial" panose="020B0604020202020204" pitchFamily="34" charset="0"/>
              </a:defRPr>
            </a:lvl1pPr>
          </a:lstStyle>
          <a:p>
            <a:r>
              <a:rPr lang="en-US" dirty="0"/>
              <a:t>Name, title</a:t>
            </a:r>
          </a:p>
        </p:txBody>
      </p:sp>
      <p:sp>
        <p:nvSpPr>
          <p:cNvPr id="10" name="Text Placeholder 3"/>
          <p:cNvSpPr>
            <a:spLocks noGrp="1"/>
          </p:cNvSpPr>
          <p:nvPr>
            <p:ph type="body" sz="quarter" idx="17"/>
          </p:nvPr>
        </p:nvSpPr>
        <p:spPr>
          <a:xfrm>
            <a:off x="8407831" y="2667000"/>
            <a:ext cx="3801761" cy="533400"/>
          </a:xfrm>
        </p:spPr>
        <p:txBody>
          <a:bodyPr>
            <a:normAutofit/>
          </a:bodyPr>
          <a:lstStyle>
            <a:lvl1pPr marL="0" indent="0">
              <a:buFontTx/>
              <a:buNone/>
              <a:defRPr sz="1000">
                <a:latin typeface="Arial" panose="020B0604020202020204" pitchFamily="34" charset="0"/>
                <a:cs typeface="Arial" panose="020B0604020202020204" pitchFamily="34" charset="0"/>
              </a:defRPr>
            </a:lvl1pPr>
          </a:lstStyle>
          <a:p>
            <a:endParaRPr lang="en-US" dirty="0"/>
          </a:p>
        </p:txBody>
      </p:sp>
      <p:sp>
        <p:nvSpPr>
          <p:cNvPr id="23" name="Content Placeholder 17"/>
          <p:cNvSpPr>
            <a:spLocks noGrp="1"/>
          </p:cNvSpPr>
          <p:nvPr>
            <p:ph sz="quarter" idx="32" hasCustomPrompt="1"/>
          </p:nvPr>
        </p:nvSpPr>
        <p:spPr>
          <a:xfrm>
            <a:off x="7493432" y="1600200"/>
            <a:ext cx="4716160" cy="457200"/>
          </a:xfrm>
        </p:spPr>
        <p:txBody>
          <a:bodyPr anchor="b" anchorCtr="0"/>
          <a:lstStyle>
            <a:lvl1pPr marL="0" indent="0">
              <a:buFontTx/>
              <a:buNone/>
              <a:defRPr sz="1800" b="1" baseline="0">
                <a:solidFill>
                  <a:schemeClr val="accent1"/>
                </a:solidFill>
                <a:latin typeface="Arial" panose="020B0604020202020204" pitchFamily="34" charset="0"/>
                <a:cs typeface="Arial" panose="020B0604020202020204" pitchFamily="34" charset="0"/>
              </a:defRPr>
            </a:lvl1pPr>
          </a:lstStyle>
          <a:p>
            <a:r>
              <a:rPr lang="en-US" dirty="0"/>
              <a:t>Click to add subtitle</a:t>
            </a:r>
          </a:p>
        </p:txBody>
      </p:sp>
      <p:sp>
        <p:nvSpPr>
          <p:cNvPr id="33" name="Picture Placeholder 1" descr="Picture"/>
          <p:cNvSpPr>
            <a:spLocks noGrp="1"/>
          </p:cNvSpPr>
          <p:nvPr>
            <p:ph type="pic" sz="quarter" idx="40"/>
          </p:nvPr>
        </p:nvSpPr>
        <p:spPr>
          <a:xfrm>
            <a:off x="7493432" y="3352800"/>
            <a:ext cx="856790" cy="990600"/>
          </a:xfrm>
        </p:spPr>
        <p:txBody>
          <a:bodyPr/>
          <a:lstStyle>
            <a:lvl1pPr marL="0" indent="0">
              <a:buFontTx/>
              <a:buNone/>
              <a:defRPr sz="1200"/>
            </a:lvl1pPr>
          </a:lstStyle>
          <a:p>
            <a:endParaRPr lang="en-US" dirty="0"/>
          </a:p>
        </p:txBody>
      </p:sp>
      <p:sp>
        <p:nvSpPr>
          <p:cNvPr id="36" name="Picture Placeholder 1" descr="Picture"/>
          <p:cNvSpPr>
            <a:spLocks noGrp="1"/>
          </p:cNvSpPr>
          <p:nvPr>
            <p:ph type="pic" sz="quarter" idx="43"/>
          </p:nvPr>
        </p:nvSpPr>
        <p:spPr>
          <a:xfrm>
            <a:off x="7493432" y="4548234"/>
            <a:ext cx="856790" cy="990600"/>
          </a:xfrm>
        </p:spPr>
        <p:txBody>
          <a:bodyPr/>
          <a:lstStyle>
            <a:lvl1pPr marL="0" indent="0">
              <a:buFontTx/>
              <a:buNone/>
              <a:defRPr sz="1200"/>
            </a:lvl1pPr>
          </a:lstStyle>
          <a:p>
            <a:endParaRPr lang="en-US" dirty="0"/>
          </a:p>
        </p:txBody>
      </p:sp>
      <p:sp>
        <p:nvSpPr>
          <p:cNvPr id="42" name="Rectangle 41"/>
          <p:cNvSpPr/>
          <p:nvPr userDrawn="1"/>
        </p:nvSpPr>
        <p:spPr>
          <a:xfrm>
            <a:off x="2845232" y="435604"/>
            <a:ext cx="9422967" cy="9359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itle 1"/>
          <p:cNvSpPr>
            <a:spLocks noGrp="1"/>
          </p:cNvSpPr>
          <p:nvPr>
            <p:ph type="ctrTitle"/>
          </p:nvPr>
        </p:nvSpPr>
        <p:spPr>
          <a:xfrm>
            <a:off x="2514600" y="435604"/>
            <a:ext cx="9293252" cy="935996"/>
          </a:xfrm>
          <a:noFill/>
        </p:spPr>
        <p:txBody>
          <a:bodyPr lIns="457200">
            <a:normAutofit/>
          </a:bodyPr>
          <a:lstStyle>
            <a:lvl1pPr marL="86360" indent="0" algn="l">
              <a:defRPr sz="2200" b="0">
                <a:solidFill>
                  <a:schemeClr val="bg1"/>
                </a:solidFill>
                <a:latin typeface="Arial" pitchFamily="34" charset="0"/>
                <a:cs typeface="Arial" pitchFamily="34" charset="0"/>
              </a:defRPr>
            </a:lvl1pPr>
          </a:lstStyle>
          <a:p>
            <a:endParaRPr lang="en-US" dirty="0"/>
          </a:p>
        </p:txBody>
      </p:sp>
      <p:sp>
        <p:nvSpPr>
          <p:cNvPr id="44" name="Rectangle 43"/>
          <p:cNvSpPr/>
          <p:nvPr userDrawn="1"/>
        </p:nvSpPr>
        <p:spPr>
          <a:xfrm>
            <a:off x="-1" y="435604"/>
            <a:ext cx="278969" cy="9359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81000" y="435604"/>
            <a:ext cx="2362200" cy="935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icture Placeholder 1" descr="Picture"/>
          <p:cNvSpPr>
            <a:spLocks noGrp="1"/>
          </p:cNvSpPr>
          <p:nvPr>
            <p:ph type="pic" sz="quarter" idx="48"/>
          </p:nvPr>
        </p:nvSpPr>
        <p:spPr>
          <a:xfrm>
            <a:off x="7493432" y="5767434"/>
            <a:ext cx="856790" cy="990600"/>
          </a:xfrm>
        </p:spPr>
        <p:txBody>
          <a:bodyPr/>
          <a:lstStyle>
            <a:lvl1pPr marL="0" indent="0">
              <a:buFontTx/>
              <a:buNone/>
              <a:defRPr sz="1200"/>
            </a:lvl1pPr>
          </a:lstStyle>
          <a:p>
            <a:endParaRPr lang="en-US" dirty="0"/>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sp>
        <p:nvSpPr>
          <p:cNvPr id="26" name="Text Placeholder 2"/>
          <p:cNvSpPr>
            <a:spLocks noGrp="1"/>
          </p:cNvSpPr>
          <p:nvPr>
            <p:ph type="body" sz="quarter" idx="49" hasCustomPrompt="1"/>
          </p:nvPr>
        </p:nvSpPr>
        <p:spPr>
          <a:xfrm>
            <a:off x="8407831" y="3352800"/>
            <a:ext cx="3801761" cy="457200"/>
          </a:xfrm>
        </p:spPr>
        <p:txBody>
          <a:bodyPr>
            <a:normAutofit/>
          </a:bodyPr>
          <a:lstStyle>
            <a:lvl1pPr marL="0" indent="0">
              <a:buFontTx/>
              <a:buNone/>
              <a:defRPr sz="1000" b="1">
                <a:solidFill>
                  <a:schemeClr val="accent1"/>
                </a:solidFill>
                <a:latin typeface="Arial" panose="020B0604020202020204" pitchFamily="34" charset="0"/>
                <a:cs typeface="Arial" panose="020B0604020202020204" pitchFamily="34" charset="0"/>
              </a:defRPr>
            </a:lvl1pPr>
          </a:lstStyle>
          <a:p>
            <a:r>
              <a:rPr lang="en-US" dirty="0"/>
              <a:t>Name, title</a:t>
            </a:r>
          </a:p>
        </p:txBody>
      </p:sp>
      <p:sp>
        <p:nvSpPr>
          <p:cNvPr id="27" name="Text Placeholder 3"/>
          <p:cNvSpPr>
            <a:spLocks noGrp="1"/>
          </p:cNvSpPr>
          <p:nvPr>
            <p:ph type="body" sz="quarter" idx="50"/>
          </p:nvPr>
        </p:nvSpPr>
        <p:spPr>
          <a:xfrm>
            <a:off x="8407831" y="3810000"/>
            <a:ext cx="3801761" cy="533400"/>
          </a:xfrm>
        </p:spPr>
        <p:txBody>
          <a:bodyPr>
            <a:normAutofit/>
          </a:bodyPr>
          <a:lstStyle>
            <a:lvl1pPr marL="0" indent="0">
              <a:buFontTx/>
              <a:buNone/>
              <a:defRPr sz="1000">
                <a:latin typeface="Arial" panose="020B0604020202020204" pitchFamily="34" charset="0"/>
                <a:cs typeface="Arial" panose="020B0604020202020204" pitchFamily="34" charset="0"/>
              </a:defRPr>
            </a:lvl1pPr>
          </a:lstStyle>
          <a:p>
            <a:endParaRPr lang="en-US" dirty="0"/>
          </a:p>
        </p:txBody>
      </p:sp>
      <p:sp>
        <p:nvSpPr>
          <p:cNvPr id="28" name="Text Placeholder 2"/>
          <p:cNvSpPr>
            <a:spLocks noGrp="1"/>
          </p:cNvSpPr>
          <p:nvPr>
            <p:ph type="body" sz="quarter" idx="51" hasCustomPrompt="1"/>
          </p:nvPr>
        </p:nvSpPr>
        <p:spPr>
          <a:xfrm>
            <a:off x="8412018" y="4548234"/>
            <a:ext cx="3801761" cy="457200"/>
          </a:xfrm>
        </p:spPr>
        <p:txBody>
          <a:bodyPr>
            <a:normAutofit/>
          </a:bodyPr>
          <a:lstStyle>
            <a:lvl1pPr marL="0" indent="0">
              <a:buFontTx/>
              <a:buNone/>
              <a:defRPr sz="1000" b="1">
                <a:solidFill>
                  <a:schemeClr val="accent1"/>
                </a:solidFill>
                <a:latin typeface="Arial" panose="020B0604020202020204" pitchFamily="34" charset="0"/>
                <a:cs typeface="Arial" panose="020B0604020202020204" pitchFamily="34" charset="0"/>
              </a:defRPr>
            </a:lvl1pPr>
          </a:lstStyle>
          <a:p>
            <a:r>
              <a:rPr lang="en-US" dirty="0"/>
              <a:t>Name, title</a:t>
            </a:r>
          </a:p>
        </p:txBody>
      </p:sp>
      <p:sp>
        <p:nvSpPr>
          <p:cNvPr id="29" name="Text Placeholder 3"/>
          <p:cNvSpPr>
            <a:spLocks noGrp="1"/>
          </p:cNvSpPr>
          <p:nvPr>
            <p:ph type="body" sz="quarter" idx="52"/>
          </p:nvPr>
        </p:nvSpPr>
        <p:spPr>
          <a:xfrm>
            <a:off x="8412018" y="5005434"/>
            <a:ext cx="3801761" cy="533400"/>
          </a:xfrm>
        </p:spPr>
        <p:txBody>
          <a:bodyPr>
            <a:normAutofit/>
          </a:bodyPr>
          <a:lstStyle>
            <a:lvl1pPr marL="0" indent="0">
              <a:buFontTx/>
              <a:buNone/>
              <a:defRPr sz="1000">
                <a:latin typeface="Arial" panose="020B0604020202020204" pitchFamily="34" charset="0"/>
                <a:cs typeface="Arial" panose="020B0604020202020204" pitchFamily="34" charset="0"/>
              </a:defRPr>
            </a:lvl1pPr>
          </a:lstStyle>
          <a:p>
            <a:endParaRPr lang="en-US" dirty="0"/>
          </a:p>
        </p:txBody>
      </p:sp>
      <p:sp>
        <p:nvSpPr>
          <p:cNvPr id="30" name="Text Placeholder 2"/>
          <p:cNvSpPr>
            <a:spLocks noGrp="1"/>
          </p:cNvSpPr>
          <p:nvPr>
            <p:ph type="body" sz="quarter" idx="53" hasCustomPrompt="1"/>
          </p:nvPr>
        </p:nvSpPr>
        <p:spPr>
          <a:xfrm>
            <a:off x="8407831" y="5743668"/>
            <a:ext cx="3801761" cy="457200"/>
          </a:xfrm>
        </p:spPr>
        <p:txBody>
          <a:bodyPr>
            <a:normAutofit/>
          </a:bodyPr>
          <a:lstStyle>
            <a:lvl1pPr marL="0" indent="0">
              <a:buFontTx/>
              <a:buNone/>
              <a:defRPr sz="1000" b="1">
                <a:solidFill>
                  <a:schemeClr val="accent1"/>
                </a:solidFill>
                <a:latin typeface="Arial" panose="020B0604020202020204" pitchFamily="34" charset="0"/>
                <a:cs typeface="Arial" panose="020B0604020202020204" pitchFamily="34" charset="0"/>
              </a:defRPr>
            </a:lvl1pPr>
          </a:lstStyle>
          <a:p>
            <a:r>
              <a:rPr lang="en-US" dirty="0"/>
              <a:t>Name, title</a:t>
            </a:r>
          </a:p>
        </p:txBody>
      </p:sp>
      <p:sp>
        <p:nvSpPr>
          <p:cNvPr id="31" name="Text Placeholder 3"/>
          <p:cNvSpPr>
            <a:spLocks noGrp="1"/>
          </p:cNvSpPr>
          <p:nvPr>
            <p:ph type="body" sz="quarter" idx="54"/>
          </p:nvPr>
        </p:nvSpPr>
        <p:spPr>
          <a:xfrm>
            <a:off x="8407831" y="6200868"/>
            <a:ext cx="3801761" cy="533400"/>
          </a:xfrm>
        </p:spPr>
        <p:txBody>
          <a:bodyPr>
            <a:normAutofit/>
          </a:bodyPr>
          <a:lstStyle>
            <a:lvl1pPr marL="0" indent="0">
              <a:buFontTx/>
              <a:buNone/>
              <a:defRPr sz="100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615721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ront Option_3">
    <p:spTree>
      <p:nvGrpSpPr>
        <p:cNvPr id="1" name=""/>
        <p:cNvGrpSpPr/>
        <p:nvPr/>
      </p:nvGrpSpPr>
      <p:grpSpPr>
        <a:xfrm>
          <a:off x="0" y="0"/>
          <a:ext cx="0" cy="0"/>
          <a:chOff x="0" y="0"/>
          <a:chExt cx="0" cy="0"/>
        </a:xfrm>
      </p:grpSpPr>
      <p:sp>
        <p:nvSpPr>
          <p:cNvPr id="17" name="Rectangle 16"/>
          <p:cNvSpPr/>
          <p:nvPr userDrawn="1"/>
        </p:nvSpPr>
        <p:spPr>
          <a:xfrm>
            <a:off x="2845232" y="435604"/>
            <a:ext cx="9422967" cy="9359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ctrTitle"/>
          </p:nvPr>
        </p:nvSpPr>
        <p:spPr>
          <a:xfrm>
            <a:off x="2514600" y="435604"/>
            <a:ext cx="9293252" cy="935996"/>
          </a:xfrm>
          <a:noFill/>
        </p:spPr>
        <p:txBody>
          <a:bodyPr lIns="457200">
            <a:normAutofit/>
          </a:bodyPr>
          <a:lstStyle>
            <a:lvl1pPr marL="86360" indent="0" algn="l">
              <a:defRPr sz="2200" b="0">
                <a:solidFill>
                  <a:schemeClr val="bg1"/>
                </a:solidFill>
                <a:latin typeface="Arial" pitchFamily="34" charset="0"/>
                <a:cs typeface="Arial" pitchFamily="34" charset="0"/>
              </a:defRPr>
            </a:lvl1pPr>
          </a:lstStyle>
          <a:p>
            <a:endParaRPr lang="en-US" dirty="0"/>
          </a:p>
        </p:txBody>
      </p:sp>
      <p:sp>
        <p:nvSpPr>
          <p:cNvPr id="19" name="Text Placeholder 2"/>
          <p:cNvSpPr>
            <a:spLocks noGrp="1"/>
          </p:cNvSpPr>
          <p:nvPr>
            <p:ph type="body" idx="1"/>
          </p:nvPr>
        </p:nvSpPr>
        <p:spPr>
          <a:xfrm>
            <a:off x="381000" y="1600200"/>
            <a:ext cx="2362200" cy="481118"/>
          </a:xfrm>
          <a:solidFill>
            <a:schemeClr val="accent2">
              <a:lumMod val="20000"/>
              <a:lumOff val="80000"/>
            </a:schemeClr>
          </a:solidFill>
        </p:spPr>
        <p:txBody>
          <a:bodyPr anchor="b">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endParaRPr lang="en-US" dirty="0"/>
          </a:p>
        </p:txBody>
      </p:sp>
      <p:sp>
        <p:nvSpPr>
          <p:cNvPr id="20" name="Content Placeholder 3"/>
          <p:cNvSpPr>
            <a:spLocks noGrp="1"/>
          </p:cNvSpPr>
          <p:nvPr>
            <p:ph sz="half" idx="2" hasCustomPrompt="1"/>
          </p:nvPr>
        </p:nvSpPr>
        <p:spPr>
          <a:xfrm>
            <a:off x="381000" y="2133600"/>
            <a:ext cx="2362200" cy="4724400"/>
          </a:xfrm>
          <a:solidFill>
            <a:schemeClr val="accent2">
              <a:lumMod val="20000"/>
              <a:lumOff val="80000"/>
            </a:schemeClr>
          </a:solidFill>
        </p:spPr>
        <p:txBody>
          <a:bodyPr>
            <a:normAutofit/>
          </a:bodyPr>
          <a:lstStyle>
            <a:lvl1pPr marL="0" indent="0">
              <a:buNone/>
              <a:defRPr sz="1000" i="0">
                <a:solidFill>
                  <a:schemeClr val="tx1"/>
                </a:solidFill>
                <a:latin typeface="Arial" pitchFamily="34" charset="0"/>
                <a:cs typeface="Arial" pitchFamily="34" charset="0"/>
              </a:defRPr>
            </a:lvl1pPr>
            <a:lvl2pPr marL="370840" indent="-185421">
              <a:defRPr sz="1000" i="0">
                <a:solidFill>
                  <a:schemeClr val="tx1"/>
                </a:solidFill>
                <a:latin typeface="Arial" panose="020B0604020202020204" pitchFamily="34" charset="0"/>
                <a:cs typeface="Arial" panose="020B0604020202020204" pitchFamily="34" charset="0"/>
              </a:defRPr>
            </a:lvl2pPr>
            <a:lvl3pPr marL="546101" indent="-175261">
              <a:defRPr sz="1000" i="0">
                <a:solidFill>
                  <a:schemeClr val="tx1"/>
                </a:solidFill>
                <a:latin typeface="Arial" panose="020B0604020202020204" pitchFamily="34" charset="0"/>
                <a:cs typeface="Arial" panose="020B0604020202020204" pitchFamily="34" charset="0"/>
              </a:defRPr>
            </a:lvl3pPr>
            <a:lvl4pPr marL="731520" indent="-185421">
              <a:defRPr sz="1300" i="1">
                <a:solidFill>
                  <a:srgbClr val="007FB1"/>
                </a:solidFill>
              </a:defRPr>
            </a:lvl4pPr>
            <a:lvl5pPr marL="731520" indent="-185421">
              <a:defRPr sz="1300">
                <a:solidFill>
                  <a:srgbClr val="007FB1"/>
                </a:solidFill>
              </a:defRPr>
            </a:lvl5pPr>
            <a:lvl6pPr>
              <a:defRPr sz="2600"/>
            </a:lvl6pPr>
            <a:lvl7pPr>
              <a:defRPr sz="2600"/>
            </a:lvl7pPr>
            <a:lvl8pPr>
              <a:defRPr sz="2600"/>
            </a:lvl8pPr>
            <a:lvl9pPr>
              <a:defRPr sz="2600"/>
            </a:lvl9pPr>
          </a:lstStyle>
          <a:p>
            <a:pPr lvl="0"/>
            <a:r>
              <a:rPr lang="en-US" dirty="0"/>
              <a:t>Click to edit sidebar copy</a:t>
            </a:r>
          </a:p>
          <a:p>
            <a:pPr lvl="1"/>
            <a:r>
              <a:rPr lang="en-US" dirty="0"/>
              <a:t>Second level</a:t>
            </a:r>
          </a:p>
          <a:p>
            <a:pPr lvl="2"/>
            <a:r>
              <a:rPr lang="en-US" dirty="0"/>
              <a:t>Third level</a:t>
            </a:r>
          </a:p>
        </p:txBody>
      </p:sp>
      <p:sp>
        <p:nvSpPr>
          <p:cNvPr id="21" name="Text Placeholder 4"/>
          <p:cNvSpPr>
            <a:spLocks noGrp="1"/>
          </p:cNvSpPr>
          <p:nvPr>
            <p:ph type="body" sz="quarter" idx="3" hasCustomPrompt="1"/>
          </p:nvPr>
        </p:nvSpPr>
        <p:spPr>
          <a:xfrm>
            <a:off x="2865827" y="1600200"/>
            <a:ext cx="3429000" cy="481118"/>
          </a:xfrm>
        </p:spPr>
        <p:txBody>
          <a:bodyPr anchor="b">
            <a:normAutofit/>
          </a:bodyPr>
          <a:lstStyle>
            <a:lvl1pPr marL="0" indent="0">
              <a:buNone/>
              <a:defRPr sz="1800" b="1" baseline="0">
                <a:solidFill>
                  <a:schemeClr val="accent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dirty="0"/>
              <a:t>Click to edit intro text</a:t>
            </a:r>
          </a:p>
        </p:txBody>
      </p:sp>
      <p:sp>
        <p:nvSpPr>
          <p:cNvPr id="24" name="Content Placeholder 5"/>
          <p:cNvSpPr>
            <a:spLocks noGrp="1"/>
          </p:cNvSpPr>
          <p:nvPr>
            <p:ph sz="quarter" idx="4" hasCustomPrompt="1"/>
          </p:nvPr>
        </p:nvSpPr>
        <p:spPr>
          <a:xfrm>
            <a:off x="2865827" y="2133600"/>
            <a:ext cx="3429000" cy="4724400"/>
          </a:xfrm>
        </p:spPr>
        <p:txBody>
          <a:bodyPr>
            <a:normAutofit/>
          </a:bodyPr>
          <a:lstStyle>
            <a:lvl1pPr>
              <a:buNone/>
              <a:defRPr sz="1000" baseline="0">
                <a:latin typeface="Arial" panose="020B0604020202020204" pitchFamily="34" charset="0"/>
                <a:cs typeface="Arial" panose="020B0604020202020204" pitchFamily="34" charset="0"/>
              </a:defRPr>
            </a:lvl1pPr>
            <a:lvl2pPr>
              <a:defRPr sz="10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vl4pPr>
              <a:defRPr sz="1000">
                <a:latin typeface="Arial" panose="020B0604020202020204" pitchFamily="34" charset="0"/>
                <a:cs typeface="Arial" panose="020B0604020202020204" pitchFamily="34" charset="0"/>
              </a:defRPr>
            </a:lvl4pPr>
            <a:lvl5pPr>
              <a:defRPr sz="1000">
                <a:latin typeface="Arial" panose="020B0604020202020204" pitchFamily="34" charset="0"/>
                <a:cs typeface="Arial" panose="020B0604020202020204" pitchFamily="34" charset="0"/>
              </a:defRPr>
            </a:lvl5pPr>
            <a:lvl6pPr>
              <a:defRPr sz="2600"/>
            </a:lvl6pPr>
            <a:lvl7pPr>
              <a:defRPr sz="2600"/>
            </a:lvl7pPr>
            <a:lvl8pPr>
              <a:defRPr sz="2600"/>
            </a:lvl8pPr>
            <a:lvl9pPr>
              <a:defRPr sz="2600"/>
            </a:lvl9pPr>
          </a:lstStyle>
          <a:p>
            <a:pPr lvl="0"/>
            <a:r>
              <a:rPr lang="en-US" dirty="0"/>
              <a:t>Click to edit paragraph copy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Rectangle 31"/>
          <p:cNvSpPr/>
          <p:nvPr userDrawn="1"/>
        </p:nvSpPr>
        <p:spPr>
          <a:xfrm>
            <a:off x="-1" y="435604"/>
            <a:ext cx="278969" cy="9359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userDrawn="1"/>
        </p:nvSpPr>
        <p:spPr>
          <a:xfrm>
            <a:off x="381000" y="435604"/>
            <a:ext cx="2362200" cy="935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
          <p:cNvSpPr>
            <a:spLocks noGrp="1"/>
          </p:cNvSpPr>
          <p:nvPr>
            <p:ph type="body" idx="14"/>
          </p:nvPr>
        </p:nvSpPr>
        <p:spPr>
          <a:xfrm>
            <a:off x="9926594" y="1600200"/>
            <a:ext cx="2362200" cy="481118"/>
          </a:xfrm>
          <a:solidFill>
            <a:schemeClr val="accent2">
              <a:lumMod val="20000"/>
              <a:lumOff val="80000"/>
            </a:schemeClr>
          </a:solidFill>
        </p:spPr>
        <p:txBody>
          <a:bodyPr anchor="b">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endParaRPr lang="en-US" dirty="0"/>
          </a:p>
        </p:txBody>
      </p:sp>
      <p:sp>
        <p:nvSpPr>
          <p:cNvPr id="37" name="Content Placeholder 3"/>
          <p:cNvSpPr>
            <a:spLocks noGrp="1"/>
          </p:cNvSpPr>
          <p:nvPr>
            <p:ph sz="half" idx="15" hasCustomPrompt="1"/>
          </p:nvPr>
        </p:nvSpPr>
        <p:spPr>
          <a:xfrm>
            <a:off x="9926594" y="2133600"/>
            <a:ext cx="2362200" cy="4724400"/>
          </a:xfrm>
          <a:solidFill>
            <a:schemeClr val="accent2">
              <a:lumMod val="20000"/>
              <a:lumOff val="80000"/>
            </a:schemeClr>
          </a:solidFill>
        </p:spPr>
        <p:txBody>
          <a:bodyPr>
            <a:normAutofit/>
          </a:bodyPr>
          <a:lstStyle>
            <a:lvl1pPr marL="0" indent="0">
              <a:buNone/>
              <a:defRPr sz="1000" i="0">
                <a:solidFill>
                  <a:schemeClr val="tx1"/>
                </a:solidFill>
                <a:latin typeface="Arial" pitchFamily="34" charset="0"/>
                <a:cs typeface="Arial" pitchFamily="34" charset="0"/>
              </a:defRPr>
            </a:lvl1pPr>
            <a:lvl2pPr marL="370840" indent="-185421">
              <a:defRPr sz="1000" i="0">
                <a:solidFill>
                  <a:schemeClr val="tx1"/>
                </a:solidFill>
                <a:latin typeface="Arial" panose="020B0604020202020204" pitchFamily="34" charset="0"/>
                <a:cs typeface="Arial" panose="020B0604020202020204" pitchFamily="34" charset="0"/>
              </a:defRPr>
            </a:lvl2pPr>
            <a:lvl3pPr marL="546101" indent="-175261">
              <a:defRPr sz="1000" i="0">
                <a:solidFill>
                  <a:schemeClr val="tx1"/>
                </a:solidFill>
                <a:latin typeface="Arial" panose="020B0604020202020204" pitchFamily="34" charset="0"/>
                <a:cs typeface="Arial" panose="020B0604020202020204" pitchFamily="34" charset="0"/>
              </a:defRPr>
            </a:lvl3pPr>
            <a:lvl4pPr marL="731520" indent="-185421">
              <a:defRPr sz="1300" i="1">
                <a:solidFill>
                  <a:srgbClr val="007FB1"/>
                </a:solidFill>
              </a:defRPr>
            </a:lvl4pPr>
            <a:lvl5pPr marL="731520" indent="-185421">
              <a:defRPr sz="1300">
                <a:solidFill>
                  <a:srgbClr val="007FB1"/>
                </a:solidFill>
              </a:defRPr>
            </a:lvl5pPr>
            <a:lvl6pPr>
              <a:defRPr sz="2600"/>
            </a:lvl6pPr>
            <a:lvl7pPr>
              <a:defRPr sz="2600"/>
            </a:lvl7pPr>
            <a:lvl8pPr>
              <a:defRPr sz="2600"/>
            </a:lvl8pPr>
            <a:lvl9pPr>
              <a:defRPr sz="2600"/>
            </a:lvl9pPr>
          </a:lstStyle>
          <a:p>
            <a:pPr lvl="0"/>
            <a:r>
              <a:rPr lang="en-US" dirty="0"/>
              <a:t>Click to edit sidebar copy</a:t>
            </a:r>
          </a:p>
          <a:p>
            <a:pPr lvl="1"/>
            <a:r>
              <a:rPr lang="en-US" dirty="0"/>
              <a:t>Second level</a:t>
            </a:r>
          </a:p>
          <a:p>
            <a:pPr lvl="2"/>
            <a:r>
              <a:rPr lang="en-US" dirty="0"/>
              <a:t>Third level</a:t>
            </a:r>
          </a:p>
        </p:txBody>
      </p:sp>
      <p:sp>
        <p:nvSpPr>
          <p:cNvPr id="40" name="Text Placeholder 4"/>
          <p:cNvSpPr>
            <a:spLocks noGrp="1"/>
          </p:cNvSpPr>
          <p:nvPr>
            <p:ph type="body" sz="quarter" idx="16" hasCustomPrompt="1"/>
          </p:nvPr>
        </p:nvSpPr>
        <p:spPr>
          <a:xfrm>
            <a:off x="6386037" y="1600200"/>
            <a:ext cx="3429000" cy="481118"/>
          </a:xfrm>
        </p:spPr>
        <p:txBody>
          <a:bodyPr anchor="b">
            <a:normAutofit/>
          </a:bodyPr>
          <a:lstStyle>
            <a:lvl1pPr marL="0" indent="0">
              <a:buNone/>
              <a:defRPr sz="1800" b="1" baseline="0">
                <a:solidFill>
                  <a:schemeClr val="accent1"/>
                </a:solidFill>
                <a:latin typeface="Arial" panose="020B0604020202020204" pitchFamily="34" charset="0"/>
                <a:cs typeface="Arial" panose="020B0604020202020204" pitchFamily="34" charset="0"/>
              </a:defRPr>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dirty="0"/>
              <a:t>Click to edit intro text</a:t>
            </a:r>
          </a:p>
        </p:txBody>
      </p:sp>
      <p:sp>
        <p:nvSpPr>
          <p:cNvPr id="41" name="Content Placeholder 5"/>
          <p:cNvSpPr>
            <a:spLocks noGrp="1"/>
          </p:cNvSpPr>
          <p:nvPr>
            <p:ph sz="quarter" idx="17" hasCustomPrompt="1"/>
          </p:nvPr>
        </p:nvSpPr>
        <p:spPr>
          <a:xfrm>
            <a:off x="6386037" y="2133600"/>
            <a:ext cx="3429000" cy="4724400"/>
          </a:xfrm>
        </p:spPr>
        <p:txBody>
          <a:bodyPr>
            <a:normAutofit/>
          </a:bodyPr>
          <a:lstStyle>
            <a:lvl1pPr>
              <a:buNone/>
              <a:defRPr sz="1000" baseline="0">
                <a:latin typeface="Arial" panose="020B0604020202020204" pitchFamily="34" charset="0"/>
                <a:cs typeface="Arial" panose="020B0604020202020204" pitchFamily="34" charset="0"/>
              </a:defRPr>
            </a:lvl1pPr>
            <a:lvl2pPr>
              <a:defRPr sz="1000">
                <a:latin typeface="Arial" panose="020B0604020202020204" pitchFamily="34" charset="0"/>
                <a:cs typeface="Arial" panose="020B0604020202020204" pitchFamily="34" charset="0"/>
              </a:defRPr>
            </a:lvl2pPr>
            <a:lvl3pPr>
              <a:defRPr sz="1000">
                <a:latin typeface="Arial" panose="020B0604020202020204" pitchFamily="34" charset="0"/>
                <a:cs typeface="Arial" panose="020B0604020202020204" pitchFamily="34" charset="0"/>
              </a:defRPr>
            </a:lvl3pPr>
            <a:lvl4pPr>
              <a:defRPr sz="1000">
                <a:latin typeface="Arial" panose="020B0604020202020204" pitchFamily="34" charset="0"/>
                <a:cs typeface="Arial" panose="020B0604020202020204" pitchFamily="34" charset="0"/>
              </a:defRPr>
            </a:lvl4pPr>
            <a:lvl5pPr>
              <a:defRPr sz="1000">
                <a:latin typeface="Arial" panose="020B0604020202020204" pitchFamily="34" charset="0"/>
                <a:cs typeface="Arial" panose="020B0604020202020204" pitchFamily="34" charset="0"/>
              </a:defRPr>
            </a:lvl5pPr>
            <a:lvl6pPr>
              <a:defRPr sz="2600"/>
            </a:lvl6pPr>
            <a:lvl7pPr>
              <a:defRPr sz="2600"/>
            </a:lvl7pPr>
            <a:lvl8pPr>
              <a:defRPr sz="2600"/>
            </a:lvl8pPr>
            <a:lvl9pPr>
              <a:defRPr sz="2600"/>
            </a:lvl9pPr>
          </a:lstStyle>
          <a:p>
            <a:pPr lvl="0"/>
            <a:r>
              <a:rPr lang="en-US" dirty="0"/>
              <a:t>Click to edit paragraph copy</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7294700"/>
            <a:ext cx="2133600" cy="22879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ont Option_4">
    <p:spTree>
      <p:nvGrpSpPr>
        <p:cNvPr id="1" name=""/>
        <p:cNvGrpSpPr/>
        <p:nvPr/>
      </p:nvGrpSpPr>
      <p:grpSpPr>
        <a:xfrm>
          <a:off x="0" y="0"/>
          <a:ext cx="0" cy="0"/>
          <a:chOff x="0" y="0"/>
          <a:chExt cx="0" cy="0"/>
        </a:xfrm>
      </p:grpSpPr>
      <p:sp>
        <p:nvSpPr>
          <p:cNvPr id="31" name="Text Placeholder 21"/>
          <p:cNvSpPr>
            <a:spLocks noGrp="1"/>
          </p:cNvSpPr>
          <p:nvPr>
            <p:ph type="body" sz="quarter" idx="36"/>
          </p:nvPr>
        </p:nvSpPr>
        <p:spPr>
          <a:xfrm>
            <a:off x="7171426" y="1371600"/>
            <a:ext cx="5248941"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endParaRPr lang="en-US" dirty="0"/>
          </a:p>
        </p:txBody>
      </p:sp>
      <p:sp>
        <p:nvSpPr>
          <p:cNvPr id="32" name="Content Placeholder 19"/>
          <p:cNvSpPr>
            <a:spLocks noGrp="1"/>
          </p:cNvSpPr>
          <p:nvPr>
            <p:ph sz="quarter" idx="38"/>
          </p:nvPr>
        </p:nvSpPr>
        <p:spPr>
          <a:xfrm>
            <a:off x="7172882" y="1849763"/>
            <a:ext cx="5247717" cy="913123"/>
          </a:xfrm>
        </p:spPr>
        <p:txBody>
          <a:bodyPr>
            <a:normAutofit/>
          </a:bodyPr>
          <a:lstStyle>
            <a:lvl1pPr marL="0" indent="0">
              <a:buNone/>
              <a:defRPr sz="1000" baseline="0">
                <a:latin typeface="Arial" panose="020B0604020202020204" pitchFamily="34" charset="0"/>
                <a:cs typeface="Arial" panose="020B0604020202020204" pitchFamily="34" charset="0"/>
              </a:defRPr>
            </a:lvl1pPr>
          </a:lstStyle>
          <a:p>
            <a:pPr>
              <a:spcAft>
                <a:spcPts val="600"/>
              </a:spcAft>
            </a:pPr>
            <a:endParaRPr lang="en-US" sz="1000" dirty="0">
              <a:latin typeface="Arial" panose="020B0604020202020204" pitchFamily="34" charset="0"/>
              <a:cs typeface="Arial" panose="020B0604020202020204" pitchFamily="34" charset="0"/>
            </a:endParaRPr>
          </a:p>
        </p:txBody>
      </p:sp>
      <p:sp>
        <p:nvSpPr>
          <p:cNvPr id="36" name="Rectangle 35"/>
          <p:cNvSpPr/>
          <p:nvPr userDrawn="1"/>
        </p:nvSpPr>
        <p:spPr>
          <a:xfrm>
            <a:off x="381001" y="437663"/>
            <a:ext cx="685800" cy="64203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0" y="437663"/>
            <a:ext cx="278968" cy="64203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7294700"/>
            <a:ext cx="2133600" cy="228790"/>
          </a:xfrm>
          <a:prstGeom prst="rect">
            <a:avLst/>
          </a:prstGeom>
        </p:spPr>
      </p:pic>
      <p:sp>
        <p:nvSpPr>
          <p:cNvPr id="2" name="Rectangle 1">
            <a:extLst>
              <a:ext uri="{FF2B5EF4-FFF2-40B4-BE49-F238E27FC236}">
                <a16:creationId xmlns:a16="http://schemas.microsoft.com/office/drawing/2014/main" id="{DEEB71C6-D349-43EC-B88B-AD83415325ED}"/>
              </a:ext>
            </a:extLst>
          </p:cNvPr>
          <p:cNvSpPr/>
          <p:nvPr userDrawn="1"/>
        </p:nvSpPr>
        <p:spPr>
          <a:xfrm>
            <a:off x="1215272" y="519151"/>
            <a:ext cx="10519528" cy="830997"/>
          </a:xfrm>
          <a:prstGeom prst="rect">
            <a:avLst/>
          </a:prstGeom>
        </p:spPr>
        <p:txBody>
          <a:bodyPr wrap="square">
            <a:spAutoFit/>
          </a:bodyPr>
          <a:lstStyle/>
          <a:p>
            <a:r>
              <a:rPr lang="en-US" sz="2400" dirty="0">
                <a:solidFill>
                  <a:schemeClr val="accent1"/>
                </a:solidFill>
                <a:latin typeface="Arial" panose="020B0604020202020204" pitchFamily="34" charset="0"/>
                <a:cs typeface="Arial" panose="020B0604020202020204" pitchFamily="34" charset="0"/>
              </a:rPr>
              <a:t>EMPOWERING FINANCIAL INSTITUTIONS TO EFFICIENTLY MANAGE PPP LOAN FORGIVENESS</a:t>
            </a:r>
          </a:p>
        </p:txBody>
      </p:sp>
      <p:sp>
        <p:nvSpPr>
          <p:cNvPr id="16" name="Text Placeholder 21">
            <a:extLst>
              <a:ext uri="{FF2B5EF4-FFF2-40B4-BE49-F238E27FC236}">
                <a16:creationId xmlns:a16="http://schemas.microsoft.com/office/drawing/2014/main" id="{28EF93E2-5EE8-456A-B95E-1F7AA4C61969}"/>
              </a:ext>
            </a:extLst>
          </p:cNvPr>
          <p:cNvSpPr>
            <a:spLocks noGrp="1"/>
          </p:cNvSpPr>
          <p:nvPr>
            <p:ph type="body" sz="quarter" idx="41"/>
          </p:nvPr>
        </p:nvSpPr>
        <p:spPr>
          <a:xfrm>
            <a:off x="1295400" y="3426823"/>
            <a:ext cx="5257800"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endParaRPr lang="en-US" dirty="0"/>
          </a:p>
        </p:txBody>
      </p:sp>
      <p:sp>
        <p:nvSpPr>
          <p:cNvPr id="17" name="Text Placeholder 21">
            <a:extLst>
              <a:ext uri="{FF2B5EF4-FFF2-40B4-BE49-F238E27FC236}">
                <a16:creationId xmlns:a16="http://schemas.microsoft.com/office/drawing/2014/main" id="{BF22AED0-2460-4041-98D9-C8FF27C9DC8A}"/>
              </a:ext>
            </a:extLst>
          </p:cNvPr>
          <p:cNvSpPr>
            <a:spLocks noGrp="1"/>
          </p:cNvSpPr>
          <p:nvPr>
            <p:ph type="body" sz="quarter" idx="42"/>
          </p:nvPr>
        </p:nvSpPr>
        <p:spPr>
          <a:xfrm>
            <a:off x="7171194" y="2838262"/>
            <a:ext cx="5248941"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endParaRPr lang="en-US" dirty="0"/>
          </a:p>
        </p:txBody>
      </p:sp>
      <p:sp>
        <p:nvSpPr>
          <p:cNvPr id="18" name="Content Placeholder 19">
            <a:extLst>
              <a:ext uri="{FF2B5EF4-FFF2-40B4-BE49-F238E27FC236}">
                <a16:creationId xmlns:a16="http://schemas.microsoft.com/office/drawing/2014/main" id="{6F1F9AD1-7066-4661-989C-57F7927A4CD3}"/>
              </a:ext>
            </a:extLst>
          </p:cNvPr>
          <p:cNvSpPr>
            <a:spLocks noGrp="1"/>
          </p:cNvSpPr>
          <p:nvPr>
            <p:ph sz="quarter" idx="43"/>
          </p:nvPr>
        </p:nvSpPr>
        <p:spPr>
          <a:xfrm>
            <a:off x="7172650" y="3316425"/>
            <a:ext cx="5247717" cy="913123"/>
          </a:xfrm>
        </p:spPr>
        <p:txBody>
          <a:bodyPr>
            <a:normAutofit/>
          </a:bodyPr>
          <a:lstStyle>
            <a:lvl1pPr marL="0" indent="0">
              <a:buNone/>
              <a:defRPr sz="1000" baseline="0">
                <a:latin typeface="Arial" panose="020B0604020202020204" pitchFamily="34" charset="0"/>
                <a:cs typeface="Arial" panose="020B0604020202020204" pitchFamily="34" charset="0"/>
              </a:defRPr>
            </a:lvl1pPr>
          </a:lstStyle>
          <a:p>
            <a:pPr>
              <a:spcAft>
                <a:spcPts val="600"/>
              </a:spcAft>
            </a:pPr>
            <a:endParaRPr lang="en-US" sz="1000" dirty="0">
              <a:latin typeface="Arial" panose="020B0604020202020204" pitchFamily="34" charset="0"/>
              <a:cs typeface="Arial" panose="020B0604020202020204" pitchFamily="34" charset="0"/>
            </a:endParaRPr>
          </a:p>
        </p:txBody>
      </p:sp>
      <p:sp>
        <p:nvSpPr>
          <p:cNvPr id="19" name="Text Placeholder 21">
            <a:extLst>
              <a:ext uri="{FF2B5EF4-FFF2-40B4-BE49-F238E27FC236}">
                <a16:creationId xmlns:a16="http://schemas.microsoft.com/office/drawing/2014/main" id="{A3A0C9C2-7824-4007-9953-425BE2CC7870}"/>
              </a:ext>
            </a:extLst>
          </p:cNvPr>
          <p:cNvSpPr>
            <a:spLocks noGrp="1"/>
          </p:cNvSpPr>
          <p:nvPr>
            <p:ph type="body" sz="quarter" idx="44"/>
          </p:nvPr>
        </p:nvSpPr>
        <p:spPr>
          <a:xfrm>
            <a:off x="7171194" y="4251126"/>
            <a:ext cx="5248941"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endParaRPr lang="en-US" dirty="0"/>
          </a:p>
        </p:txBody>
      </p:sp>
      <p:sp>
        <p:nvSpPr>
          <p:cNvPr id="20" name="Content Placeholder 19">
            <a:extLst>
              <a:ext uri="{FF2B5EF4-FFF2-40B4-BE49-F238E27FC236}">
                <a16:creationId xmlns:a16="http://schemas.microsoft.com/office/drawing/2014/main" id="{AA655739-2DE7-4C0E-95AC-4B152AD77970}"/>
              </a:ext>
            </a:extLst>
          </p:cNvPr>
          <p:cNvSpPr>
            <a:spLocks noGrp="1"/>
          </p:cNvSpPr>
          <p:nvPr>
            <p:ph sz="quarter" idx="45"/>
          </p:nvPr>
        </p:nvSpPr>
        <p:spPr>
          <a:xfrm>
            <a:off x="7172650" y="4729289"/>
            <a:ext cx="5247717" cy="913123"/>
          </a:xfrm>
        </p:spPr>
        <p:txBody>
          <a:bodyPr>
            <a:normAutofit/>
          </a:bodyPr>
          <a:lstStyle>
            <a:lvl1pPr marL="0" indent="0">
              <a:buNone/>
              <a:defRPr sz="1000" baseline="0">
                <a:latin typeface="Arial" panose="020B0604020202020204" pitchFamily="34" charset="0"/>
                <a:cs typeface="Arial" panose="020B0604020202020204" pitchFamily="34" charset="0"/>
              </a:defRPr>
            </a:lvl1pPr>
          </a:lstStyle>
          <a:p>
            <a:pPr>
              <a:spcAft>
                <a:spcPts val="600"/>
              </a:spcAft>
            </a:pPr>
            <a:endParaRPr lang="en-US" sz="1000" dirty="0">
              <a:latin typeface="Arial" panose="020B0604020202020204" pitchFamily="34" charset="0"/>
              <a:cs typeface="Arial" panose="020B0604020202020204" pitchFamily="34" charset="0"/>
            </a:endParaRPr>
          </a:p>
        </p:txBody>
      </p:sp>
      <p:sp>
        <p:nvSpPr>
          <p:cNvPr id="21" name="Text Placeholder 21">
            <a:extLst>
              <a:ext uri="{FF2B5EF4-FFF2-40B4-BE49-F238E27FC236}">
                <a16:creationId xmlns:a16="http://schemas.microsoft.com/office/drawing/2014/main" id="{BF877758-94CF-4B7B-86E3-5CB46913F912}"/>
              </a:ext>
            </a:extLst>
          </p:cNvPr>
          <p:cNvSpPr>
            <a:spLocks noGrp="1"/>
          </p:cNvSpPr>
          <p:nvPr>
            <p:ph type="body" sz="quarter" idx="46"/>
          </p:nvPr>
        </p:nvSpPr>
        <p:spPr>
          <a:xfrm>
            <a:off x="7171194" y="5688939"/>
            <a:ext cx="5248941"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endParaRPr lang="en-US" dirty="0"/>
          </a:p>
        </p:txBody>
      </p:sp>
      <p:sp>
        <p:nvSpPr>
          <p:cNvPr id="22" name="Content Placeholder 19">
            <a:extLst>
              <a:ext uri="{FF2B5EF4-FFF2-40B4-BE49-F238E27FC236}">
                <a16:creationId xmlns:a16="http://schemas.microsoft.com/office/drawing/2014/main" id="{1D11AD91-CB4D-41F5-91B1-9CF4C0F9406E}"/>
              </a:ext>
            </a:extLst>
          </p:cNvPr>
          <p:cNvSpPr>
            <a:spLocks noGrp="1"/>
          </p:cNvSpPr>
          <p:nvPr>
            <p:ph sz="quarter" idx="47"/>
          </p:nvPr>
        </p:nvSpPr>
        <p:spPr>
          <a:xfrm>
            <a:off x="7172650" y="6167102"/>
            <a:ext cx="5247717" cy="913123"/>
          </a:xfrm>
        </p:spPr>
        <p:txBody>
          <a:bodyPr>
            <a:normAutofit/>
          </a:bodyPr>
          <a:lstStyle>
            <a:lvl1pPr marL="0" indent="0">
              <a:buNone/>
              <a:defRPr sz="1000" baseline="0">
                <a:latin typeface="Arial" panose="020B0604020202020204" pitchFamily="34" charset="0"/>
                <a:cs typeface="Arial" panose="020B0604020202020204" pitchFamily="34" charset="0"/>
              </a:defRPr>
            </a:lvl1pPr>
          </a:lstStyle>
          <a:p>
            <a:pPr>
              <a:spcAft>
                <a:spcPts val="600"/>
              </a:spcAft>
            </a:pP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0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 Option_1">
    <p:spTree>
      <p:nvGrpSpPr>
        <p:cNvPr id="1" name=""/>
        <p:cNvGrpSpPr/>
        <p:nvPr/>
      </p:nvGrpSpPr>
      <p:grpSpPr>
        <a:xfrm>
          <a:off x="0" y="0"/>
          <a:ext cx="0" cy="0"/>
          <a:chOff x="0" y="0"/>
          <a:chExt cx="0" cy="0"/>
        </a:xfrm>
      </p:grpSpPr>
      <p:sp>
        <p:nvSpPr>
          <p:cNvPr id="14" name="Picture Placeholder 13"/>
          <p:cNvSpPr>
            <a:spLocks noGrp="1"/>
          </p:cNvSpPr>
          <p:nvPr>
            <p:ph type="pic" sz="quarter" idx="15" hasCustomPrompt="1"/>
          </p:nvPr>
        </p:nvSpPr>
        <p:spPr>
          <a:xfrm>
            <a:off x="411145" y="1600200"/>
            <a:ext cx="804863" cy="990600"/>
          </a:xfrm>
        </p:spPr>
        <p:txBody>
          <a:bodyPr>
            <a:normAutofit/>
          </a:bodyPr>
          <a:lstStyle>
            <a:lvl1pPr>
              <a:buNone/>
              <a:defRPr sz="1000">
                <a:latin typeface="Arial" pitchFamily="34" charset="0"/>
                <a:cs typeface="Arial" pitchFamily="34" charset="0"/>
              </a:defRPr>
            </a:lvl1pPr>
          </a:lstStyle>
          <a:p>
            <a:r>
              <a:rPr lang="en-US" dirty="0"/>
              <a:t>Picture</a:t>
            </a:r>
          </a:p>
        </p:txBody>
      </p:sp>
      <p:sp>
        <p:nvSpPr>
          <p:cNvPr id="16" name="Text Placeholder 15"/>
          <p:cNvSpPr>
            <a:spLocks noGrp="1"/>
          </p:cNvSpPr>
          <p:nvPr>
            <p:ph type="body" sz="quarter" idx="16" hasCustomPrompt="1"/>
          </p:nvPr>
        </p:nvSpPr>
        <p:spPr>
          <a:xfrm>
            <a:off x="1249345" y="1600200"/>
            <a:ext cx="4572000" cy="457200"/>
          </a:xfrm>
        </p:spPr>
        <p:txBody>
          <a:bodyPr>
            <a:normAutofit/>
          </a:bodyPr>
          <a:lstStyle>
            <a:lvl1pPr marL="0" indent="0">
              <a:buFontTx/>
              <a:buNone/>
              <a:defRPr lang="en-US" sz="1000" b="1" i="0" kern="1200" baseline="0" dirty="0" smtClean="0">
                <a:solidFill>
                  <a:schemeClr val="accent3"/>
                </a:solidFill>
                <a:latin typeface="Arial" pitchFamily="34" charset="0"/>
                <a:ea typeface="+mn-ea"/>
                <a:cs typeface="Arial" pitchFamily="34" charset="0"/>
              </a:defRPr>
            </a:lvl1pPr>
          </a:lstStyle>
          <a:p>
            <a:pPr marL="440867" lvl="0" indent="-440867" algn="l" defTabSz="1175644" rtl="0" eaLnBrk="1" latinLnBrk="0" hangingPunct="1">
              <a:spcBef>
                <a:spcPct val="20000"/>
              </a:spcBef>
            </a:pPr>
            <a:r>
              <a:rPr lang="en-US" dirty="0"/>
              <a:t>Name, title</a:t>
            </a:r>
          </a:p>
        </p:txBody>
      </p:sp>
      <p:sp>
        <p:nvSpPr>
          <p:cNvPr id="19" name="Text Placeholder 18"/>
          <p:cNvSpPr>
            <a:spLocks noGrp="1"/>
          </p:cNvSpPr>
          <p:nvPr>
            <p:ph type="body" sz="quarter" idx="17"/>
          </p:nvPr>
        </p:nvSpPr>
        <p:spPr>
          <a:xfrm>
            <a:off x="1249345" y="2057400"/>
            <a:ext cx="4572000" cy="533400"/>
          </a:xfrm>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20" name="Picture Placeholder 13"/>
          <p:cNvSpPr>
            <a:spLocks noGrp="1"/>
          </p:cNvSpPr>
          <p:nvPr>
            <p:ph type="pic" sz="quarter" idx="18" hasCustomPrompt="1"/>
          </p:nvPr>
        </p:nvSpPr>
        <p:spPr>
          <a:xfrm>
            <a:off x="411145" y="2895600"/>
            <a:ext cx="804863" cy="990600"/>
          </a:xfrm>
        </p:spPr>
        <p:txBody>
          <a:bodyPr>
            <a:normAutofit/>
          </a:bodyPr>
          <a:lstStyle>
            <a:lvl1pPr>
              <a:buNone/>
              <a:defRPr sz="1000">
                <a:latin typeface="Arial" pitchFamily="34" charset="0"/>
                <a:cs typeface="Arial" pitchFamily="34" charset="0"/>
              </a:defRPr>
            </a:lvl1pPr>
          </a:lstStyle>
          <a:p>
            <a:r>
              <a:rPr lang="en-US" dirty="0"/>
              <a:t>Picture</a:t>
            </a:r>
          </a:p>
        </p:txBody>
      </p:sp>
      <p:sp>
        <p:nvSpPr>
          <p:cNvPr id="22" name="Text Placeholder 18"/>
          <p:cNvSpPr>
            <a:spLocks noGrp="1"/>
          </p:cNvSpPr>
          <p:nvPr>
            <p:ph type="body" sz="quarter" idx="20"/>
          </p:nvPr>
        </p:nvSpPr>
        <p:spPr>
          <a:xfrm>
            <a:off x="1249345" y="3352800"/>
            <a:ext cx="4572000" cy="533400"/>
          </a:xfrm>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23" name="Picture Placeholder 13"/>
          <p:cNvSpPr>
            <a:spLocks noGrp="1"/>
          </p:cNvSpPr>
          <p:nvPr>
            <p:ph type="pic" sz="quarter" idx="21" hasCustomPrompt="1"/>
          </p:nvPr>
        </p:nvSpPr>
        <p:spPr>
          <a:xfrm>
            <a:off x="411145" y="4267200"/>
            <a:ext cx="804863" cy="990600"/>
          </a:xfrm>
        </p:spPr>
        <p:txBody>
          <a:bodyPr>
            <a:normAutofit/>
          </a:bodyPr>
          <a:lstStyle>
            <a:lvl1pPr>
              <a:buNone/>
              <a:defRPr sz="1000">
                <a:latin typeface="Arial" pitchFamily="34" charset="0"/>
                <a:cs typeface="Arial" pitchFamily="34" charset="0"/>
              </a:defRPr>
            </a:lvl1pPr>
          </a:lstStyle>
          <a:p>
            <a:r>
              <a:rPr lang="en-US" dirty="0"/>
              <a:t>Picture</a:t>
            </a:r>
          </a:p>
        </p:txBody>
      </p:sp>
      <p:sp>
        <p:nvSpPr>
          <p:cNvPr id="25" name="Text Placeholder 18"/>
          <p:cNvSpPr>
            <a:spLocks noGrp="1"/>
          </p:cNvSpPr>
          <p:nvPr>
            <p:ph type="body" sz="quarter" idx="23"/>
          </p:nvPr>
        </p:nvSpPr>
        <p:spPr>
          <a:xfrm>
            <a:off x="1249345" y="4724400"/>
            <a:ext cx="4572000" cy="533400"/>
          </a:xfrm>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26" name="Picture Placeholder 13"/>
          <p:cNvSpPr>
            <a:spLocks noGrp="1"/>
          </p:cNvSpPr>
          <p:nvPr>
            <p:ph type="pic" sz="quarter" idx="24" hasCustomPrompt="1"/>
          </p:nvPr>
        </p:nvSpPr>
        <p:spPr>
          <a:xfrm>
            <a:off x="411145" y="5562600"/>
            <a:ext cx="804863" cy="990600"/>
          </a:xfrm>
        </p:spPr>
        <p:txBody>
          <a:bodyPr>
            <a:normAutofit/>
          </a:bodyPr>
          <a:lstStyle>
            <a:lvl1pPr>
              <a:buNone/>
              <a:defRPr sz="1000">
                <a:latin typeface="Arial" pitchFamily="34" charset="0"/>
                <a:cs typeface="Arial" pitchFamily="34" charset="0"/>
              </a:defRPr>
            </a:lvl1pPr>
          </a:lstStyle>
          <a:p>
            <a:r>
              <a:rPr lang="en-US" dirty="0"/>
              <a:t>Picture</a:t>
            </a:r>
          </a:p>
        </p:txBody>
      </p:sp>
      <p:sp>
        <p:nvSpPr>
          <p:cNvPr id="28" name="Text Placeholder 18"/>
          <p:cNvSpPr>
            <a:spLocks noGrp="1"/>
          </p:cNvSpPr>
          <p:nvPr>
            <p:ph type="body" sz="quarter" idx="26"/>
          </p:nvPr>
        </p:nvSpPr>
        <p:spPr>
          <a:xfrm>
            <a:off x="1249345" y="6019800"/>
            <a:ext cx="4572000" cy="533400"/>
          </a:xfrm>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35" name="Content Placeholder 34"/>
          <p:cNvSpPr>
            <a:spLocks noGrp="1"/>
          </p:cNvSpPr>
          <p:nvPr>
            <p:ph sz="quarter" idx="31"/>
          </p:nvPr>
        </p:nvSpPr>
        <p:spPr>
          <a:xfrm>
            <a:off x="6096000" y="1295400"/>
            <a:ext cx="6248400" cy="2438400"/>
          </a:xfrm>
          <a:solidFill>
            <a:schemeClr val="accent2">
              <a:lumMod val="20000"/>
              <a:lumOff val="80000"/>
            </a:schemeClr>
          </a:solidFill>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39" name="Content Placeholder 12"/>
          <p:cNvSpPr>
            <a:spLocks noGrp="1"/>
          </p:cNvSpPr>
          <p:nvPr>
            <p:ph sz="quarter" idx="32" hasCustomPrompt="1"/>
          </p:nvPr>
        </p:nvSpPr>
        <p:spPr>
          <a:xfrm>
            <a:off x="411145" y="914400"/>
            <a:ext cx="5454316" cy="533400"/>
          </a:xfrm>
        </p:spPr>
        <p:txBody>
          <a:bodyPr anchor="b" anchorCtr="0">
            <a:normAutofit/>
          </a:bodyPr>
          <a:lstStyle>
            <a:lvl1pPr>
              <a:buNone/>
              <a:defRPr sz="1600" b="1">
                <a:solidFill>
                  <a:schemeClr val="accent3"/>
                </a:solidFill>
                <a:latin typeface="Arial" pitchFamily="34" charset="0"/>
                <a:cs typeface="Arial" pitchFamily="34" charset="0"/>
              </a:defRPr>
            </a:lvl1pPr>
          </a:lstStyle>
          <a:p>
            <a:pPr lvl="0"/>
            <a:r>
              <a:rPr lang="en-US" dirty="0"/>
              <a:t>Click to add title</a:t>
            </a:r>
          </a:p>
        </p:txBody>
      </p:sp>
      <p:sp>
        <p:nvSpPr>
          <p:cNvPr id="40" name="Content Placeholder 12"/>
          <p:cNvSpPr>
            <a:spLocks noGrp="1"/>
          </p:cNvSpPr>
          <p:nvPr>
            <p:ph sz="quarter" idx="33" hasCustomPrompt="1"/>
          </p:nvPr>
        </p:nvSpPr>
        <p:spPr>
          <a:xfrm>
            <a:off x="6096000" y="914400"/>
            <a:ext cx="6248400" cy="381000"/>
          </a:xfrm>
          <a:solidFill>
            <a:schemeClr val="accent1"/>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sp>
        <p:nvSpPr>
          <p:cNvPr id="29" name="Text Placeholder 15"/>
          <p:cNvSpPr>
            <a:spLocks noGrp="1"/>
          </p:cNvSpPr>
          <p:nvPr>
            <p:ph type="body" sz="quarter" idx="36" hasCustomPrompt="1"/>
          </p:nvPr>
        </p:nvSpPr>
        <p:spPr>
          <a:xfrm>
            <a:off x="1249345" y="2895600"/>
            <a:ext cx="4572000" cy="457200"/>
          </a:xfrm>
        </p:spPr>
        <p:txBody>
          <a:bodyPr>
            <a:normAutofit/>
          </a:bodyPr>
          <a:lstStyle>
            <a:lvl1pPr marL="0" indent="0">
              <a:buFontTx/>
              <a:buNone/>
              <a:defRPr lang="en-US" sz="1000" b="1" i="0" kern="1200" baseline="0" dirty="0" smtClean="0">
                <a:solidFill>
                  <a:schemeClr val="accent3"/>
                </a:solidFill>
                <a:latin typeface="Arial" pitchFamily="34" charset="0"/>
                <a:ea typeface="+mn-ea"/>
                <a:cs typeface="Arial" pitchFamily="34" charset="0"/>
              </a:defRPr>
            </a:lvl1pPr>
          </a:lstStyle>
          <a:p>
            <a:pPr marL="440867" lvl="0" indent="-440867" algn="l" defTabSz="1175644" rtl="0" eaLnBrk="1" latinLnBrk="0" hangingPunct="1">
              <a:spcBef>
                <a:spcPct val="20000"/>
              </a:spcBef>
            </a:pPr>
            <a:r>
              <a:rPr lang="en-US" dirty="0"/>
              <a:t>Name, title</a:t>
            </a:r>
          </a:p>
        </p:txBody>
      </p:sp>
      <p:sp>
        <p:nvSpPr>
          <p:cNvPr id="34" name="Text Placeholder 15"/>
          <p:cNvSpPr>
            <a:spLocks noGrp="1"/>
          </p:cNvSpPr>
          <p:nvPr>
            <p:ph type="body" sz="quarter" idx="37" hasCustomPrompt="1"/>
          </p:nvPr>
        </p:nvSpPr>
        <p:spPr>
          <a:xfrm>
            <a:off x="1249345" y="4267200"/>
            <a:ext cx="4572000" cy="457200"/>
          </a:xfrm>
        </p:spPr>
        <p:txBody>
          <a:bodyPr>
            <a:normAutofit/>
          </a:bodyPr>
          <a:lstStyle>
            <a:lvl1pPr marL="0" indent="0">
              <a:buFontTx/>
              <a:buNone/>
              <a:defRPr lang="en-US" sz="1000" b="1" i="0" kern="1200" baseline="0" dirty="0" smtClean="0">
                <a:solidFill>
                  <a:schemeClr val="accent3"/>
                </a:solidFill>
                <a:latin typeface="Arial" pitchFamily="34" charset="0"/>
                <a:ea typeface="+mn-ea"/>
                <a:cs typeface="Arial" pitchFamily="34" charset="0"/>
              </a:defRPr>
            </a:lvl1pPr>
          </a:lstStyle>
          <a:p>
            <a:pPr marL="440867" lvl="0" indent="-440867" algn="l" defTabSz="1175644" rtl="0" eaLnBrk="1" latinLnBrk="0" hangingPunct="1">
              <a:spcBef>
                <a:spcPct val="20000"/>
              </a:spcBef>
            </a:pPr>
            <a:r>
              <a:rPr lang="en-US" dirty="0"/>
              <a:t>Name, title</a:t>
            </a:r>
          </a:p>
        </p:txBody>
      </p:sp>
      <p:sp>
        <p:nvSpPr>
          <p:cNvPr id="36" name="Text Placeholder 15"/>
          <p:cNvSpPr>
            <a:spLocks noGrp="1"/>
          </p:cNvSpPr>
          <p:nvPr>
            <p:ph type="body" sz="quarter" idx="38" hasCustomPrompt="1"/>
          </p:nvPr>
        </p:nvSpPr>
        <p:spPr>
          <a:xfrm>
            <a:off x="1249345" y="5562600"/>
            <a:ext cx="4572000" cy="457200"/>
          </a:xfrm>
        </p:spPr>
        <p:txBody>
          <a:bodyPr>
            <a:normAutofit/>
          </a:bodyPr>
          <a:lstStyle>
            <a:lvl1pPr marL="0" indent="0">
              <a:buFontTx/>
              <a:buNone/>
              <a:defRPr lang="en-US" sz="1000" b="1" i="0" kern="1200" baseline="0" dirty="0" smtClean="0">
                <a:solidFill>
                  <a:schemeClr val="accent3"/>
                </a:solidFill>
                <a:latin typeface="Arial" pitchFamily="34" charset="0"/>
                <a:ea typeface="+mn-ea"/>
                <a:cs typeface="Arial" pitchFamily="34" charset="0"/>
              </a:defRPr>
            </a:lvl1pPr>
          </a:lstStyle>
          <a:p>
            <a:pPr marL="440867" lvl="0" indent="-440867" algn="l" defTabSz="1175644" rtl="0" eaLnBrk="1" latinLnBrk="0" hangingPunct="1">
              <a:spcBef>
                <a:spcPct val="20000"/>
              </a:spcBef>
            </a:pPr>
            <a:r>
              <a:rPr lang="en-US" dirty="0"/>
              <a:t>Name, title</a:t>
            </a:r>
          </a:p>
        </p:txBody>
      </p:sp>
      <p:sp>
        <p:nvSpPr>
          <p:cNvPr id="32" name="Content Placeholder 34"/>
          <p:cNvSpPr>
            <a:spLocks noGrp="1"/>
          </p:cNvSpPr>
          <p:nvPr>
            <p:ph sz="quarter" idx="40"/>
          </p:nvPr>
        </p:nvSpPr>
        <p:spPr>
          <a:xfrm>
            <a:off x="6096000" y="4267200"/>
            <a:ext cx="6248400" cy="2286000"/>
          </a:xfrm>
          <a:solidFill>
            <a:schemeClr val="accent2">
              <a:lumMod val="20000"/>
              <a:lumOff val="80000"/>
            </a:schemeClr>
          </a:solidFill>
        </p:spPr>
        <p:txBody>
          <a:bodyPr>
            <a:normAutofit/>
          </a:bodyPr>
          <a:lstStyle>
            <a:lvl1pPr marL="0" indent="0">
              <a:buNone/>
              <a:defRPr sz="1000">
                <a:solidFill>
                  <a:schemeClr val="tx1"/>
                </a:solidFill>
                <a:latin typeface="Arial" pitchFamily="34" charset="0"/>
                <a:cs typeface="Arial" pitchFamily="34" charset="0"/>
              </a:defRPr>
            </a:lvl1pPr>
          </a:lstStyle>
          <a:p>
            <a:pPr lvl="0"/>
            <a:r>
              <a:rPr lang="en-US" dirty="0"/>
              <a:t>Click to edit</a:t>
            </a:r>
          </a:p>
        </p:txBody>
      </p:sp>
      <p:sp>
        <p:nvSpPr>
          <p:cNvPr id="38" name="Content Placeholder 12"/>
          <p:cNvSpPr>
            <a:spLocks noGrp="1"/>
          </p:cNvSpPr>
          <p:nvPr>
            <p:ph sz="quarter" idx="41" hasCustomPrompt="1"/>
          </p:nvPr>
        </p:nvSpPr>
        <p:spPr>
          <a:xfrm>
            <a:off x="6096000" y="3886200"/>
            <a:ext cx="6248400" cy="381000"/>
          </a:xfrm>
          <a:solidFill>
            <a:schemeClr val="accent1"/>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sp>
        <p:nvSpPr>
          <p:cNvPr id="24" name="Rectangle 23"/>
          <p:cNvSpPr/>
          <p:nvPr userDrawn="1"/>
        </p:nvSpPr>
        <p:spPr>
          <a:xfrm>
            <a:off x="3073832" y="435604"/>
            <a:ext cx="9270568" cy="3219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a:spLocks noGrp="1"/>
          </p:cNvSpPr>
          <p:nvPr>
            <p:ph type="ctrTitle"/>
          </p:nvPr>
        </p:nvSpPr>
        <p:spPr>
          <a:xfrm>
            <a:off x="2667000" y="435604"/>
            <a:ext cx="9220200" cy="321914"/>
          </a:xfrm>
          <a:noFill/>
        </p:spPr>
        <p:txBody>
          <a:bodyPr lIns="457200">
            <a:noAutofit/>
          </a:bodyPr>
          <a:lstStyle>
            <a:lvl1pPr marL="86360" indent="0" algn="l">
              <a:defRPr sz="1600" b="0">
                <a:solidFill>
                  <a:schemeClr val="bg1"/>
                </a:solidFill>
                <a:latin typeface="Arial" pitchFamily="34" charset="0"/>
                <a:cs typeface="Arial" pitchFamily="34" charset="0"/>
              </a:defRPr>
            </a:lvl1pPr>
          </a:lstStyle>
          <a:p>
            <a:endParaRPr lang="en-US" dirty="0"/>
          </a:p>
        </p:txBody>
      </p:sp>
      <p:sp>
        <p:nvSpPr>
          <p:cNvPr id="41" name="Rectangle 40"/>
          <p:cNvSpPr/>
          <p:nvPr userDrawn="1"/>
        </p:nvSpPr>
        <p:spPr>
          <a:xfrm>
            <a:off x="-1" y="435604"/>
            <a:ext cx="278969" cy="3219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381000" y="435604"/>
            <a:ext cx="2590800" cy="3219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userDrawn="1"/>
        </p:nvSpPr>
        <p:spPr>
          <a:xfrm>
            <a:off x="254684" y="6745893"/>
            <a:ext cx="10287000" cy="901785"/>
          </a:xfrm>
          <a:prstGeom prst="rect">
            <a:avLst/>
          </a:prstGeom>
          <a:noFill/>
        </p:spPr>
        <p:txBody>
          <a:bodyPr wrap="square" lIns="146304" tIns="73152" rIns="146304" bIns="73152" rtlCol="0" anchor="b">
            <a:spAutoFit/>
          </a:bodyPr>
          <a:lstStyle/>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This document contains general information, may be based on authorities that are subject to change, and is not a substitute for professional advice or services. This document does not constitute audit, tax, consulting, business, financial, investment, legal or other professional advice, and you should consult a qualified professional advisor before taking any action based on the information herein. RSM US LLP, its affiliates and related entities are not responsible for any loss resulting from or relating to reliance on this document by any person. Internal Revenue Service rules require us to inform you that this communication may be deemed a solicitation to provide tax services.  This communication is being sent to individuals who have subscribed to receive it or who we believe would have an interest in the topics </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discussed.RSM</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US LLP is a limited liability partnership and the U.S. member firm of RSM International, a global network of independent audit, tax and consulting firms. The member firms of RSM International collaborate to provide services to global clients, but are separate and distinct legal entities that cannot obligate each other. Each member firm is responsible only for its own acts and omissions, and not those of any other party. Visit rsmus.com/</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aboutus</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for more information regarding RSM US LLP and RSM International. </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RSM, the RSM logo and </a:t>
            </a:r>
            <a:r>
              <a:rPr lang="en-US" sz="700" b="0" i="1" kern="1200" dirty="0">
                <a:solidFill>
                  <a:schemeClr val="tx1">
                    <a:lumMod val="40000"/>
                    <a:lumOff val="60000"/>
                  </a:schemeClr>
                </a:solidFill>
                <a:effectLst/>
                <a:latin typeface="Arial" panose="020B0604020202020204" pitchFamily="34" charset="0"/>
                <a:ea typeface="+mn-ea"/>
                <a:cs typeface="Arial" panose="020B0604020202020204" pitchFamily="34" charset="0"/>
              </a:rPr>
              <a:t>the power of being understood</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 are registered trademarks of RSM International Association. </a:t>
            </a:r>
            <a:endParaRPr lang="en-US" sz="700" b="1" kern="1200" dirty="0">
              <a:solidFill>
                <a:schemeClr val="tx1">
                  <a:lumMod val="40000"/>
                  <a:lumOff val="60000"/>
                </a:schemeClr>
              </a:solidFill>
              <a:effectLst/>
              <a:latin typeface="Arial" panose="020B0604020202020204" pitchFamily="34" charset="0"/>
              <a:ea typeface="+mn-ea"/>
              <a:cs typeface="Arial" panose="020B0604020202020204" pitchFamily="34" charset="0"/>
            </a:endParaRPr>
          </a:p>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2019 RSM US LLP. All Rights Reserved.</a:t>
            </a:r>
            <a:endParaRPr lang="en-US" sz="700" b="0" i="0" u="none" strike="noStrike" kern="1200" baseline="30000" dirty="0">
              <a:solidFill>
                <a:schemeClr val="tx1">
                  <a:lumMod val="40000"/>
                  <a:lumOff val="60000"/>
                </a:schemeClr>
              </a:solidFill>
              <a:latin typeface="Arial" panose="020B0604020202020204" pitchFamily="34" charset="0"/>
              <a:ea typeface="+mn-ea"/>
              <a:cs typeface="Arial" panose="020B0604020202020204" pitchFamily="34" charset="0"/>
            </a:endParaRPr>
          </a:p>
        </p:txBody>
      </p:sp>
      <p:pic>
        <p:nvPicPr>
          <p:cNvPr id="45" name="Picture 4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 Option_2">
    <p:spTree>
      <p:nvGrpSpPr>
        <p:cNvPr id="1" name=""/>
        <p:cNvGrpSpPr/>
        <p:nvPr/>
      </p:nvGrpSpPr>
      <p:grpSpPr>
        <a:xfrm>
          <a:off x="0" y="0"/>
          <a:ext cx="0" cy="0"/>
          <a:chOff x="0" y="0"/>
          <a:chExt cx="0" cy="0"/>
        </a:xfrm>
      </p:grpSpPr>
      <p:sp>
        <p:nvSpPr>
          <p:cNvPr id="35" name="Content Placeholder 34"/>
          <p:cNvSpPr>
            <a:spLocks noGrp="1"/>
          </p:cNvSpPr>
          <p:nvPr>
            <p:ph sz="quarter" idx="31"/>
          </p:nvPr>
        </p:nvSpPr>
        <p:spPr>
          <a:xfrm>
            <a:off x="6553200" y="1295400"/>
            <a:ext cx="5791200" cy="2667000"/>
          </a:xfrm>
          <a:solidFill>
            <a:schemeClr val="accent2">
              <a:lumMod val="20000"/>
              <a:lumOff val="80000"/>
            </a:schemeClr>
          </a:solidFill>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40" name="Content Placeholder 12"/>
          <p:cNvSpPr>
            <a:spLocks noGrp="1"/>
          </p:cNvSpPr>
          <p:nvPr>
            <p:ph sz="quarter" idx="33" hasCustomPrompt="1"/>
          </p:nvPr>
        </p:nvSpPr>
        <p:spPr>
          <a:xfrm>
            <a:off x="6553200" y="914400"/>
            <a:ext cx="5791200" cy="381000"/>
          </a:xfrm>
          <a:solidFill>
            <a:schemeClr val="accent3"/>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sp>
        <p:nvSpPr>
          <p:cNvPr id="24" name="Content Placeholder 34"/>
          <p:cNvSpPr>
            <a:spLocks noGrp="1"/>
          </p:cNvSpPr>
          <p:nvPr>
            <p:ph sz="quarter" idx="34"/>
          </p:nvPr>
        </p:nvSpPr>
        <p:spPr>
          <a:xfrm>
            <a:off x="6553200" y="4495800"/>
            <a:ext cx="5791200" cy="2057400"/>
          </a:xfrm>
          <a:solidFill>
            <a:schemeClr val="accent2">
              <a:lumMod val="20000"/>
              <a:lumOff val="80000"/>
            </a:schemeClr>
          </a:solidFill>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27" name="Content Placeholder 12"/>
          <p:cNvSpPr>
            <a:spLocks noGrp="1"/>
          </p:cNvSpPr>
          <p:nvPr>
            <p:ph sz="quarter" idx="35" hasCustomPrompt="1"/>
          </p:nvPr>
        </p:nvSpPr>
        <p:spPr>
          <a:xfrm>
            <a:off x="6553200" y="4114800"/>
            <a:ext cx="5791200" cy="381000"/>
          </a:xfrm>
          <a:solidFill>
            <a:schemeClr val="accent3"/>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sp>
        <p:nvSpPr>
          <p:cNvPr id="32" name="Content Placeholder 12"/>
          <p:cNvSpPr>
            <a:spLocks noGrp="1"/>
          </p:cNvSpPr>
          <p:nvPr>
            <p:ph sz="quarter" idx="20"/>
          </p:nvPr>
        </p:nvSpPr>
        <p:spPr>
          <a:xfrm>
            <a:off x="381000" y="1219200"/>
            <a:ext cx="5867400" cy="1447800"/>
          </a:xfrm>
        </p:spPr>
        <p:txBody>
          <a:bodyPr>
            <a:normAutofit/>
          </a:bodyPr>
          <a:lstStyle>
            <a:lvl1pPr marL="171450" indent="-171450">
              <a:defRPr sz="1000">
                <a:latin typeface="Arial" pitchFamily="34" charset="0"/>
                <a:cs typeface="Arial" pitchFamily="34" charset="0"/>
              </a:defRPr>
            </a:lvl1pPr>
            <a:lvl2pPr marL="344488" indent="-173038">
              <a:defRPr sz="1000">
                <a:solidFill>
                  <a:schemeClr val="tx1"/>
                </a:solidFill>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a:t>Click to edit Master text styles</a:t>
            </a:r>
          </a:p>
          <a:p>
            <a:pPr lvl="1"/>
            <a:r>
              <a:rPr lang="en-US" dirty="0"/>
              <a:t>Second level</a:t>
            </a:r>
          </a:p>
        </p:txBody>
      </p:sp>
      <p:sp>
        <p:nvSpPr>
          <p:cNvPr id="38" name="Content Placeholder 12"/>
          <p:cNvSpPr>
            <a:spLocks noGrp="1"/>
          </p:cNvSpPr>
          <p:nvPr>
            <p:ph sz="quarter" idx="21" hasCustomPrompt="1"/>
          </p:nvPr>
        </p:nvSpPr>
        <p:spPr>
          <a:xfrm>
            <a:off x="381000" y="914400"/>
            <a:ext cx="5867400" cy="304800"/>
          </a:xfrm>
        </p:spPr>
        <p:txBody>
          <a:bodyPr anchor="b" anchorCtr="0">
            <a:normAutofit/>
          </a:bodyPr>
          <a:lstStyle>
            <a:lvl1pPr>
              <a:buNone/>
              <a:defRPr sz="1200" b="1">
                <a:solidFill>
                  <a:schemeClr val="accent1"/>
                </a:solidFill>
                <a:latin typeface="Arial" pitchFamily="34" charset="0"/>
                <a:cs typeface="Arial" pitchFamily="34" charset="0"/>
              </a:defRPr>
            </a:lvl1pPr>
          </a:lstStyle>
          <a:p>
            <a:pPr lvl="0"/>
            <a:r>
              <a:rPr lang="en-US" dirty="0"/>
              <a:t>Click to add title</a:t>
            </a:r>
          </a:p>
        </p:txBody>
      </p:sp>
      <p:sp>
        <p:nvSpPr>
          <p:cNvPr id="43" name="Content Placeholder 12"/>
          <p:cNvSpPr>
            <a:spLocks noGrp="1"/>
          </p:cNvSpPr>
          <p:nvPr>
            <p:ph sz="quarter" idx="36"/>
          </p:nvPr>
        </p:nvSpPr>
        <p:spPr>
          <a:xfrm>
            <a:off x="381000" y="3048000"/>
            <a:ext cx="5867400" cy="1524000"/>
          </a:xfrm>
        </p:spPr>
        <p:txBody>
          <a:bodyPr>
            <a:normAutofit/>
          </a:bodyPr>
          <a:lstStyle>
            <a:lvl1pPr marL="171450" indent="-171450">
              <a:defRPr sz="1000">
                <a:solidFill>
                  <a:schemeClr val="tx1"/>
                </a:solidFill>
                <a:latin typeface="Arial" pitchFamily="34" charset="0"/>
                <a:cs typeface="Arial" pitchFamily="34" charset="0"/>
              </a:defRPr>
            </a:lvl1pPr>
            <a:lvl2pPr marL="344488" indent="-173038">
              <a:defRPr sz="1000">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a:t>Click to edit Master text styles</a:t>
            </a:r>
          </a:p>
          <a:p>
            <a:pPr lvl="1"/>
            <a:r>
              <a:rPr lang="en-US" dirty="0"/>
              <a:t>Second level</a:t>
            </a:r>
          </a:p>
        </p:txBody>
      </p:sp>
      <p:sp>
        <p:nvSpPr>
          <p:cNvPr id="44" name="Content Placeholder 12"/>
          <p:cNvSpPr>
            <a:spLocks noGrp="1"/>
          </p:cNvSpPr>
          <p:nvPr>
            <p:ph sz="quarter" idx="37" hasCustomPrompt="1"/>
          </p:nvPr>
        </p:nvSpPr>
        <p:spPr>
          <a:xfrm>
            <a:off x="381000" y="2743200"/>
            <a:ext cx="5867400" cy="304800"/>
          </a:xfrm>
        </p:spPr>
        <p:txBody>
          <a:bodyPr anchor="b" anchorCtr="0">
            <a:normAutofit/>
          </a:bodyPr>
          <a:lstStyle>
            <a:lvl1pPr>
              <a:buNone/>
              <a:defRPr sz="1200" b="1">
                <a:solidFill>
                  <a:schemeClr val="accent1"/>
                </a:solidFill>
                <a:latin typeface="Arial" pitchFamily="34" charset="0"/>
                <a:cs typeface="Arial" pitchFamily="34" charset="0"/>
              </a:defRPr>
            </a:lvl1pPr>
          </a:lstStyle>
          <a:p>
            <a:pPr lvl="0"/>
            <a:r>
              <a:rPr lang="en-US" dirty="0"/>
              <a:t>Click to add subtitle</a:t>
            </a:r>
          </a:p>
        </p:txBody>
      </p:sp>
      <p:sp>
        <p:nvSpPr>
          <p:cNvPr id="47" name="Content Placeholder 12"/>
          <p:cNvSpPr>
            <a:spLocks noGrp="1"/>
          </p:cNvSpPr>
          <p:nvPr>
            <p:ph sz="quarter" idx="38"/>
          </p:nvPr>
        </p:nvSpPr>
        <p:spPr>
          <a:xfrm>
            <a:off x="381000" y="4953000"/>
            <a:ext cx="5867400" cy="1600200"/>
          </a:xfrm>
        </p:spPr>
        <p:txBody>
          <a:bodyPr>
            <a:normAutofit/>
          </a:bodyPr>
          <a:lstStyle>
            <a:lvl1pPr marL="171450" indent="-171450">
              <a:defRPr sz="1000">
                <a:latin typeface="Arial" pitchFamily="34" charset="0"/>
                <a:cs typeface="Arial" pitchFamily="34" charset="0"/>
              </a:defRPr>
            </a:lvl1pPr>
            <a:lvl2pPr marL="344488" indent="-173038">
              <a:defRPr sz="1000">
                <a:solidFill>
                  <a:schemeClr val="tx1"/>
                </a:solidFill>
                <a:latin typeface="Arial" pitchFamily="34" charset="0"/>
                <a:cs typeface="Arial" pitchFamily="34" charset="0"/>
              </a:defRPr>
            </a:lvl2pPr>
            <a:lvl3pPr>
              <a:defRPr sz="1400">
                <a:latin typeface="Arial" pitchFamily="34" charset="0"/>
                <a:cs typeface="Arial" pitchFamily="34" charset="0"/>
              </a:defRPr>
            </a:lvl3pPr>
            <a:lvl4pPr>
              <a:defRPr sz="1400">
                <a:latin typeface="Arial" pitchFamily="34" charset="0"/>
                <a:cs typeface="Arial" pitchFamily="34" charset="0"/>
              </a:defRPr>
            </a:lvl4pPr>
            <a:lvl5pPr>
              <a:defRPr sz="1400">
                <a:latin typeface="Arial" pitchFamily="34" charset="0"/>
                <a:cs typeface="Arial" pitchFamily="34" charset="0"/>
              </a:defRPr>
            </a:lvl5pPr>
          </a:lstStyle>
          <a:p>
            <a:pPr lvl="0"/>
            <a:r>
              <a:rPr lang="en-US" dirty="0"/>
              <a:t>Click to edit Master text styles</a:t>
            </a:r>
          </a:p>
          <a:p>
            <a:pPr lvl="1"/>
            <a:r>
              <a:rPr lang="en-US" dirty="0"/>
              <a:t>Second level</a:t>
            </a:r>
          </a:p>
        </p:txBody>
      </p:sp>
      <p:sp>
        <p:nvSpPr>
          <p:cNvPr id="48" name="Content Placeholder 12"/>
          <p:cNvSpPr>
            <a:spLocks noGrp="1"/>
          </p:cNvSpPr>
          <p:nvPr>
            <p:ph sz="quarter" idx="39" hasCustomPrompt="1"/>
          </p:nvPr>
        </p:nvSpPr>
        <p:spPr>
          <a:xfrm>
            <a:off x="381000" y="4648200"/>
            <a:ext cx="5867400" cy="304800"/>
          </a:xfrm>
        </p:spPr>
        <p:txBody>
          <a:bodyPr anchor="b" anchorCtr="0">
            <a:normAutofit/>
          </a:bodyPr>
          <a:lstStyle>
            <a:lvl1pPr>
              <a:buNone/>
              <a:defRPr sz="1200" b="1">
                <a:solidFill>
                  <a:schemeClr val="accent1"/>
                </a:solidFill>
                <a:latin typeface="Arial" pitchFamily="34" charset="0"/>
                <a:cs typeface="Arial" pitchFamily="34" charset="0"/>
              </a:defRPr>
            </a:lvl1pPr>
          </a:lstStyle>
          <a:p>
            <a:pPr lvl="0"/>
            <a:r>
              <a:rPr lang="en-US" dirty="0"/>
              <a:t>Click to add subtitle</a:t>
            </a: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sp>
        <p:nvSpPr>
          <p:cNvPr id="19" name="Rectangle 18"/>
          <p:cNvSpPr/>
          <p:nvPr userDrawn="1"/>
        </p:nvSpPr>
        <p:spPr>
          <a:xfrm>
            <a:off x="3073832" y="435604"/>
            <a:ext cx="9270568" cy="3219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a:spLocks noGrp="1"/>
          </p:cNvSpPr>
          <p:nvPr>
            <p:ph type="ctrTitle"/>
          </p:nvPr>
        </p:nvSpPr>
        <p:spPr>
          <a:xfrm>
            <a:off x="2667000" y="435604"/>
            <a:ext cx="9220200" cy="321914"/>
          </a:xfrm>
          <a:noFill/>
        </p:spPr>
        <p:txBody>
          <a:bodyPr lIns="457200">
            <a:noAutofit/>
          </a:bodyPr>
          <a:lstStyle>
            <a:lvl1pPr marL="86360" indent="0" algn="l">
              <a:defRPr sz="1600" b="0">
                <a:solidFill>
                  <a:schemeClr val="bg1"/>
                </a:solidFill>
                <a:latin typeface="Arial" pitchFamily="34" charset="0"/>
                <a:cs typeface="Arial" pitchFamily="34" charset="0"/>
              </a:defRPr>
            </a:lvl1pPr>
          </a:lstStyle>
          <a:p>
            <a:endParaRPr lang="en-US" dirty="0"/>
          </a:p>
        </p:txBody>
      </p:sp>
      <p:sp>
        <p:nvSpPr>
          <p:cNvPr id="21" name="Rectangle 20"/>
          <p:cNvSpPr/>
          <p:nvPr userDrawn="1"/>
        </p:nvSpPr>
        <p:spPr>
          <a:xfrm>
            <a:off x="-1" y="435604"/>
            <a:ext cx="278969" cy="3219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381000" y="435604"/>
            <a:ext cx="2590800" cy="3219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userDrawn="1"/>
        </p:nvSpPr>
        <p:spPr>
          <a:xfrm>
            <a:off x="254684" y="6745893"/>
            <a:ext cx="10287000" cy="901785"/>
          </a:xfrm>
          <a:prstGeom prst="rect">
            <a:avLst/>
          </a:prstGeom>
          <a:noFill/>
        </p:spPr>
        <p:txBody>
          <a:bodyPr wrap="square" lIns="146304" tIns="73152" rIns="146304" bIns="73152" rtlCol="0" anchor="b">
            <a:spAutoFit/>
          </a:bodyPr>
          <a:lstStyle/>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This document contains general information, may be based on authorities that are subject to change, and is not a substitute for professional advice or services. This document does not constitute audit, tax, consulting, business, financial, investment, legal or other professional advice, and you should consult a qualified professional advisor before taking any action based on the information herein. RSM US LLP, its affiliates and related entities are not responsible for any loss resulting from or relating to reliance on this document by any person. Internal Revenue Service rules require us to inform you that this communication may be deemed a solicitation to provide tax services.  This communication is being sent to individuals who have subscribed to receive it or who we believe would have an interest in the topics </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discussed.RSM</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US LLP is a limited liability partnership and the U.S. member firm of RSM International, a global network of independent audit, tax and consulting firms. The member firms of RSM International collaborate to provide services to global clients, but are separate and distinct legal entities that cannot obligate each other. Each member firm is responsible only for its own acts and omissions, and not those of any other party. Visit rsmus.com/</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aboutus</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for more information regarding RSM US LLP and RSM International. </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RSM, the RSM logo and </a:t>
            </a:r>
            <a:r>
              <a:rPr lang="en-US" sz="700" b="0" i="1" kern="1200" dirty="0">
                <a:solidFill>
                  <a:schemeClr val="tx1">
                    <a:lumMod val="40000"/>
                    <a:lumOff val="60000"/>
                  </a:schemeClr>
                </a:solidFill>
                <a:effectLst/>
                <a:latin typeface="Arial" panose="020B0604020202020204" pitchFamily="34" charset="0"/>
                <a:ea typeface="+mn-ea"/>
                <a:cs typeface="Arial" panose="020B0604020202020204" pitchFamily="34" charset="0"/>
              </a:rPr>
              <a:t>the power of being understood</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 are registered trademarks of RSM International Association. </a:t>
            </a:r>
            <a:endParaRPr lang="en-US" sz="700" b="1" kern="1200" dirty="0">
              <a:solidFill>
                <a:schemeClr val="tx1">
                  <a:lumMod val="40000"/>
                  <a:lumOff val="60000"/>
                </a:schemeClr>
              </a:solidFill>
              <a:effectLst/>
              <a:latin typeface="Arial" panose="020B0604020202020204" pitchFamily="34" charset="0"/>
              <a:ea typeface="+mn-ea"/>
              <a:cs typeface="Arial" panose="020B0604020202020204" pitchFamily="34" charset="0"/>
            </a:endParaRPr>
          </a:p>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2019 RSM US LLP. All Rights Reserved.</a:t>
            </a:r>
            <a:endParaRPr lang="en-US" sz="700" b="0" i="0" u="none" strike="noStrike" kern="1200" baseline="30000" dirty="0">
              <a:solidFill>
                <a:schemeClr val="tx1">
                  <a:lumMod val="40000"/>
                  <a:lumOff val="60000"/>
                </a:schemeClr>
              </a:solidFill>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Option_3">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85066" y="6962869"/>
            <a:ext cx="1335534" cy="560621"/>
          </a:xfrm>
          <a:prstGeom prst="rect">
            <a:avLst/>
          </a:prstGeom>
        </p:spPr>
      </p:pic>
      <p:sp>
        <p:nvSpPr>
          <p:cNvPr id="19" name="Rectangle 18"/>
          <p:cNvSpPr/>
          <p:nvPr userDrawn="1"/>
        </p:nvSpPr>
        <p:spPr>
          <a:xfrm>
            <a:off x="3073832" y="435604"/>
            <a:ext cx="9270568" cy="3219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a:spLocks noGrp="1"/>
          </p:cNvSpPr>
          <p:nvPr>
            <p:ph type="ctrTitle"/>
          </p:nvPr>
        </p:nvSpPr>
        <p:spPr>
          <a:xfrm>
            <a:off x="2667000" y="435604"/>
            <a:ext cx="9220200" cy="321914"/>
          </a:xfrm>
          <a:noFill/>
        </p:spPr>
        <p:txBody>
          <a:bodyPr lIns="457200">
            <a:noAutofit/>
          </a:bodyPr>
          <a:lstStyle>
            <a:lvl1pPr marL="86360" indent="0" algn="l">
              <a:defRPr sz="1600" b="0">
                <a:solidFill>
                  <a:schemeClr val="bg1"/>
                </a:solidFill>
                <a:latin typeface="Arial" pitchFamily="34" charset="0"/>
                <a:cs typeface="Arial" pitchFamily="34" charset="0"/>
              </a:defRPr>
            </a:lvl1pPr>
          </a:lstStyle>
          <a:p>
            <a:endParaRPr lang="en-US" dirty="0"/>
          </a:p>
        </p:txBody>
      </p:sp>
      <p:sp>
        <p:nvSpPr>
          <p:cNvPr id="21" name="Rectangle 20"/>
          <p:cNvSpPr/>
          <p:nvPr userDrawn="1"/>
        </p:nvSpPr>
        <p:spPr>
          <a:xfrm>
            <a:off x="-1" y="435604"/>
            <a:ext cx="278969" cy="3219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381000" y="435604"/>
            <a:ext cx="2590800" cy="32191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userDrawn="1"/>
        </p:nvSpPr>
        <p:spPr>
          <a:xfrm>
            <a:off x="254684" y="6745893"/>
            <a:ext cx="10287000" cy="901785"/>
          </a:xfrm>
          <a:prstGeom prst="rect">
            <a:avLst/>
          </a:prstGeom>
          <a:noFill/>
        </p:spPr>
        <p:txBody>
          <a:bodyPr wrap="square" lIns="146304" tIns="73152" rIns="146304" bIns="73152" rtlCol="0" anchor="b">
            <a:spAutoFit/>
          </a:bodyPr>
          <a:lstStyle/>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This document contains general information, may be based on authorities that are subject to change, and is not a substitute for professional advice or services. This document does not constitute audit, tax, consulting, business, financial, investment, legal or other professional advice, and you should consult a qualified professional advisor before taking any action based on the information herein. RSM US LLP, its affiliates and related entities are not responsible for any loss resulting from or relating to reliance on this document by any person. Internal Revenue Service rules require us to inform you that this communication may be deemed a solicitation to provide tax services.  This communication is being sent to individuals who have subscribed to receive it or who we believe would have an interest in the topics </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discussed.RSM</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US LLP is a limited liability partnership and the U.S. member firm of RSM International, a global network of independent audit, tax and consulting firms. The member firms of RSM International collaborate to provide services to global clients, but are separate and distinct legal entities that cannot obligate each other. Each member firm is responsible only for its own acts and omissions, and not those of any other party. Visit rsmus.com/</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aboutus</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for more information regarding RSM US LLP and RSM International. </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RSM, the RSM logo and </a:t>
            </a:r>
            <a:r>
              <a:rPr lang="en-US" sz="700" b="0" i="1" kern="1200" dirty="0">
                <a:solidFill>
                  <a:schemeClr val="tx1">
                    <a:lumMod val="40000"/>
                    <a:lumOff val="60000"/>
                  </a:schemeClr>
                </a:solidFill>
                <a:effectLst/>
                <a:latin typeface="Arial" panose="020B0604020202020204" pitchFamily="34" charset="0"/>
                <a:ea typeface="+mn-ea"/>
                <a:cs typeface="Arial" panose="020B0604020202020204" pitchFamily="34" charset="0"/>
              </a:rPr>
              <a:t>the power of being understood</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 are registered trademarks of RSM International Association. </a:t>
            </a:r>
            <a:endParaRPr lang="en-US" sz="700" b="1" kern="1200" dirty="0">
              <a:solidFill>
                <a:schemeClr val="tx1">
                  <a:lumMod val="40000"/>
                  <a:lumOff val="60000"/>
                </a:schemeClr>
              </a:solidFill>
              <a:effectLst/>
              <a:latin typeface="Arial" panose="020B0604020202020204" pitchFamily="34" charset="0"/>
              <a:ea typeface="+mn-ea"/>
              <a:cs typeface="Arial" panose="020B0604020202020204" pitchFamily="34" charset="0"/>
            </a:endParaRPr>
          </a:p>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2019 RSM US LLP. All Rights Reserved.</a:t>
            </a:r>
            <a:endParaRPr lang="en-US" sz="700" b="0" i="0" u="none" strike="noStrike" kern="1200" baseline="30000" dirty="0">
              <a:solidFill>
                <a:schemeClr val="tx1">
                  <a:lumMod val="40000"/>
                  <a:lumOff val="60000"/>
                </a:schemeClr>
              </a:solidFill>
              <a:latin typeface="Arial" panose="020B0604020202020204" pitchFamily="34" charset="0"/>
              <a:ea typeface="+mn-ea"/>
              <a:cs typeface="Arial" panose="020B0604020202020204" pitchFamily="34" charset="0"/>
            </a:endParaRPr>
          </a:p>
        </p:txBody>
      </p:sp>
      <p:sp>
        <p:nvSpPr>
          <p:cNvPr id="30" name="Text Placeholder 21"/>
          <p:cNvSpPr>
            <a:spLocks noGrp="1"/>
          </p:cNvSpPr>
          <p:nvPr>
            <p:ph type="body" sz="quarter" idx="36" hasCustomPrompt="1"/>
          </p:nvPr>
        </p:nvSpPr>
        <p:spPr>
          <a:xfrm>
            <a:off x="385316" y="771306"/>
            <a:ext cx="5691837" cy="436880"/>
          </a:xfrm>
        </p:spPr>
        <p:txBody>
          <a:bodyPr anchor="b" anchorCtr="0">
            <a:normAutofit/>
          </a:bodyPr>
          <a:lstStyle>
            <a:lvl1pPr marL="0" indent="0">
              <a:buNone/>
              <a:defRPr sz="2000" b="1">
                <a:solidFill>
                  <a:schemeClr val="accent3"/>
                </a:solidFill>
                <a:latin typeface="Arial" panose="020B0604020202020204" pitchFamily="34" charset="0"/>
                <a:cs typeface="Arial" panose="020B0604020202020204" pitchFamily="34" charset="0"/>
              </a:defRPr>
            </a:lvl1pPr>
          </a:lstStyle>
          <a:p>
            <a:pPr lvl="0"/>
            <a:r>
              <a:rPr lang="en-US" dirty="0"/>
              <a:t>About RSM</a:t>
            </a:r>
          </a:p>
        </p:txBody>
      </p:sp>
      <p:sp>
        <p:nvSpPr>
          <p:cNvPr id="31" name="Content Placeholder 19"/>
          <p:cNvSpPr>
            <a:spLocks noGrp="1"/>
          </p:cNvSpPr>
          <p:nvPr>
            <p:ph sz="quarter" idx="38" hasCustomPrompt="1"/>
          </p:nvPr>
        </p:nvSpPr>
        <p:spPr>
          <a:xfrm>
            <a:off x="432882" y="5716277"/>
            <a:ext cx="5637778" cy="913123"/>
          </a:xfrm>
        </p:spPr>
        <p:txBody>
          <a:bodyPr>
            <a:normAutofit/>
          </a:bodyPr>
          <a:lstStyle>
            <a:lvl1pPr>
              <a:buNone/>
              <a:defRPr sz="1000" baseline="0">
                <a:latin typeface="Arial" panose="020B0604020202020204" pitchFamily="34" charset="0"/>
                <a:cs typeface="Arial" panose="020B0604020202020204" pitchFamily="34" charset="0"/>
              </a:defRPr>
            </a:lvl1pPr>
          </a:lstStyle>
          <a:p>
            <a:pPr lvl="0"/>
            <a:r>
              <a:rPr lang="en-US" dirty="0"/>
              <a:t>Click to insert org chart with shapes</a:t>
            </a:r>
          </a:p>
        </p:txBody>
      </p:sp>
      <p:sp>
        <p:nvSpPr>
          <p:cNvPr id="33" name="Text Placeholder 21"/>
          <p:cNvSpPr>
            <a:spLocks noGrp="1"/>
          </p:cNvSpPr>
          <p:nvPr>
            <p:ph type="body" sz="quarter" idx="39" hasCustomPrompt="1"/>
          </p:nvPr>
        </p:nvSpPr>
        <p:spPr>
          <a:xfrm>
            <a:off x="432882" y="5354320"/>
            <a:ext cx="5637778" cy="360680"/>
          </a:xfrm>
        </p:spPr>
        <p:txBody>
          <a:bodyPr anchor="b" anchorCtr="0">
            <a:normAutofit/>
          </a:bodyPr>
          <a:lstStyle>
            <a:lvl1pPr marL="0" indent="0">
              <a:buNone/>
              <a:defRPr sz="1200" b="1">
                <a:solidFill>
                  <a:schemeClr val="accent3"/>
                </a:solidFill>
                <a:latin typeface="Arial" panose="020B0604020202020204" pitchFamily="34" charset="0"/>
                <a:cs typeface="Arial" panose="020B0604020202020204" pitchFamily="34" charset="0"/>
              </a:defRPr>
            </a:lvl1pPr>
          </a:lstStyle>
          <a:p>
            <a:pPr lvl="0"/>
            <a:r>
              <a:rPr lang="en-US" dirty="0"/>
              <a:t>Click to edit title</a:t>
            </a:r>
          </a:p>
        </p:txBody>
      </p:sp>
      <p:sp>
        <p:nvSpPr>
          <p:cNvPr id="37" name="Content Placeholder 34"/>
          <p:cNvSpPr>
            <a:spLocks noGrp="1"/>
          </p:cNvSpPr>
          <p:nvPr>
            <p:ph sz="quarter" idx="31"/>
          </p:nvPr>
        </p:nvSpPr>
        <p:spPr>
          <a:xfrm>
            <a:off x="6248400" y="1602392"/>
            <a:ext cx="2971800" cy="5027008"/>
          </a:xfrm>
          <a:solidFill>
            <a:schemeClr val="accent2">
              <a:lumMod val="20000"/>
              <a:lumOff val="80000"/>
            </a:schemeClr>
          </a:solidFill>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39" name="Content Placeholder 12"/>
          <p:cNvSpPr>
            <a:spLocks noGrp="1"/>
          </p:cNvSpPr>
          <p:nvPr>
            <p:ph sz="quarter" idx="33" hasCustomPrompt="1"/>
          </p:nvPr>
        </p:nvSpPr>
        <p:spPr>
          <a:xfrm>
            <a:off x="6248400" y="1221392"/>
            <a:ext cx="2971800" cy="381000"/>
          </a:xfrm>
          <a:solidFill>
            <a:schemeClr val="accent1"/>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sp>
        <p:nvSpPr>
          <p:cNvPr id="42" name="Content Placeholder 34"/>
          <p:cNvSpPr>
            <a:spLocks noGrp="1"/>
          </p:cNvSpPr>
          <p:nvPr>
            <p:ph sz="quarter" idx="40"/>
          </p:nvPr>
        </p:nvSpPr>
        <p:spPr>
          <a:xfrm>
            <a:off x="9397940" y="1602392"/>
            <a:ext cx="2946460" cy="5027008"/>
          </a:xfrm>
          <a:solidFill>
            <a:schemeClr val="accent2">
              <a:lumMod val="20000"/>
              <a:lumOff val="80000"/>
            </a:schemeClr>
          </a:solidFill>
        </p:spPr>
        <p:txBody>
          <a:bodyPr>
            <a:normAutofit/>
          </a:bodyPr>
          <a:lstStyle>
            <a:lvl1pPr marL="0" indent="0">
              <a:buFontTx/>
              <a:buNone/>
              <a:defRPr sz="1000">
                <a:solidFill>
                  <a:schemeClr val="tx1"/>
                </a:solidFill>
                <a:latin typeface="Arial" pitchFamily="34" charset="0"/>
                <a:cs typeface="Arial" pitchFamily="34" charset="0"/>
              </a:defRPr>
            </a:lvl1pPr>
          </a:lstStyle>
          <a:p>
            <a:pPr lvl="0"/>
            <a:r>
              <a:rPr lang="en-US" dirty="0"/>
              <a:t>Click to edit</a:t>
            </a:r>
          </a:p>
        </p:txBody>
      </p:sp>
      <p:sp>
        <p:nvSpPr>
          <p:cNvPr id="45" name="Content Placeholder 12"/>
          <p:cNvSpPr>
            <a:spLocks noGrp="1"/>
          </p:cNvSpPr>
          <p:nvPr>
            <p:ph sz="quarter" idx="41" hasCustomPrompt="1"/>
          </p:nvPr>
        </p:nvSpPr>
        <p:spPr>
          <a:xfrm>
            <a:off x="9397940" y="1221392"/>
            <a:ext cx="2946460" cy="381000"/>
          </a:xfrm>
          <a:solidFill>
            <a:schemeClr val="accent1"/>
          </a:solidFill>
        </p:spPr>
        <p:txBody>
          <a:bodyPr anchor="b" anchorCtr="0">
            <a:normAutofit/>
          </a:bodyPr>
          <a:lstStyle>
            <a:lvl1pPr>
              <a:buNone/>
              <a:defRPr sz="1200" b="1">
                <a:solidFill>
                  <a:schemeClr val="bg1"/>
                </a:solidFill>
                <a:latin typeface="Arial" pitchFamily="34" charset="0"/>
                <a:cs typeface="Arial" pitchFamily="34" charset="0"/>
              </a:defRPr>
            </a:lvl1pPr>
          </a:lstStyle>
          <a:p>
            <a:pPr lvl="0"/>
            <a:r>
              <a:rPr lang="en-US" dirty="0"/>
              <a:t>Click to add title</a:t>
            </a: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1000" y="1221974"/>
            <a:ext cx="5689660" cy="713912"/>
          </a:xfrm>
          <a:prstGeom prst="rect">
            <a:avLst/>
          </a:prstGeom>
        </p:spPr>
      </p:pic>
      <p:pic>
        <p:nvPicPr>
          <p:cNvPr id="23" name="Picture 22"/>
          <p:cNvPicPr>
            <a:picLocks noChangeAspect="1"/>
          </p:cNvPicPr>
          <p:nvPr userDrawn="1"/>
        </p:nvPicPr>
        <p:blipFill rotWithShape="1">
          <a:blip r:embed="rId4">
            <a:extLst>
              <a:ext uri="{28A0092B-C50C-407E-A947-70E740481C1C}">
                <a14:useLocalDpi xmlns:a14="http://schemas.microsoft.com/office/drawing/2010/main" val="0"/>
              </a:ext>
            </a:extLst>
          </a:blip>
          <a:srcRect b="5582"/>
          <a:stretch/>
        </p:blipFill>
        <p:spPr>
          <a:xfrm>
            <a:off x="838200" y="2060732"/>
            <a:ext cx="4696762" cy="3209455"/>
          </a:xfrm>
          <a:prstGeom prst="rect">
            <a:avLst/>
          </a:prstGeom>
        </p:spPr>
      </p:pic>
    </p:spTree>
    <p:extLst>
      <p:ext uri="{BB962C8B-B14F-4D97-AF65-F5344CB8AC3E}">
        <p14:creationId xmlns:p14="http://schemas.microsoft.com/office/powerpoint/2010/main" val="4241800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1256"/>
            <a:ext cx="11704320" cy="1295400"/>
          </a:xfrm>
          <a:prstGeom prst="rect">
            <a:avLst/>
          </a:prstGeom>
        </p:spPr>
        <p:txBody>
          <a:bodyPr vert="horz" lIns="117564" tIns="58782" rIns="117564" bIns="58782" rtlCol="0" anchor="ctr">
            <a:normAutofit/>
          </a:bodyPr>
          <a:lstStyle/>
          <a:p>
            <a:r>
              <a:rPr lang="en-US" dirty="0"/>
              <a:t>Click to edit Master title style</a:t>
            </a:r>
          </a:p>
        </p:txBody>
      </p:sp>
      <p:sp>
        <p:nvSpPr>
          <p:cNvPr id="3" name="Text Placeholder 2"/>
          <p:cNvSpPr>
            <a:spLocks noGrp="1"/>
          </p:cNvSpPr>
          <p:nvPr>
            <p:ph type="body" idx="1"/>
          </p:nvPr>
        </p:nvSpPr>
        <p:spPr>
          <a:xfrm>
            <a:off x="457200" y="1813560"/>
            <a:ext cx="11704320" cy="5129425"/>
          </a:xfrm>
          <a:prstGeom prst="rect">
            <a:avLst/>
          </a:prstGeom>
        </p:spPr>
        <p:txBody>
          <a:bodyPr vert="horz" lIns="117564" tIns="58782" rIns="117564" bIns="5878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174480" y="7203864"/>
            <a:ext cx="2987040" cy="413808"/>
          </a:xfrm>
          <a:prstGeom prst="rect">
            <a:avLst/>
          </a:prstGeom>
        </p:spPr>
        <p:txBody>
          <a:bodyPr vert="horz" lIns="117564" tIns="58782" rIns="117564" bIns="58782" rtlCol="0" anchor="ctr"/>
          <a:lstStyle>
            <a:lvl1pPr algn="r">
              <a:defRPr sz="1500">
                <a:solidFill>
                  <a:schemeClr val="tx1">
                    <a:tint val="75000"/>
                  </a:schemeClr>
                </a:solidFill>
              </a:defRPr>
            </a:lvl1pPr>
          </a:lstStyle>
          <a:p>
            <a:fld id="{25E811EB-264E-4A81-853D-0790786D96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5" r:id="rId3"/>
    <p:sldLayoutId id="2147483659" r:id="rId4"/>
    <p:sldLayoutId id="2147483657" r:id="rId5"/>
    <p:sldLayoutId id="2147483658" r:id="rId6"/>
    <p:sldLayoutId id="2147483662" r:id="rId7"/>
  </p:sldLayoutIdLst>
  <p:txStyles>
    <p:titleStyle>
      <a:lvl1pPr algn="ctr" defTabSz="1175644" rtl="0" eaLnBrk="1" latinLnBrk="0" hangingPunct="1">
        <a:spcBef>
          <a:spcPct val="0"/>
        </a:spcBef>
        <a:buNone/>
        <a:defRPr sz="5700" kern="1200">
          <a:solidFill>
            <a:schemeClr val="tx1"/>
          </a:solidFill>
          <a:latin typeface="+mj-lt"/>
          <a:ea typeface="+mj-ea"/>
          <a:cs typeface="+mj-cs"/>
        </a:defRPr>
      </a:lvl1pPr>
    </p:titleStyle>
    <p:bodyStyle>
      <a:lvl1pPr marL="440867" indent="-440867" algn="l" defTabSz="1175644" rtl="0" eaLnBrk="1" latinLnBrk="0" hangingPunct="1">
        <a:spcBef>
          <a:spcPct val="20000"/>
        </a:spcBef>
        <a:buFont typeface="Arial" pitchFamily="34" charset="0"/>
        <a:buChar char="•"/>
        <a:defRPr sz="4100" kern="1200">
          <a:solidFill>
            <a:schemeClr val="tx1"/>
          </a:solidFill>
          <a:latin typeface="+mn-lt"/>
          <a:ea typeface="+mn-ea"/>
          <a:cs typeface="+mn-cs"/>
        </a:defRPr>
      </a:lvl1pPr>
      <a:lvl2pPr marL="955211" indent="-367389" algn="l" defTabSz="1175644"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469555" indent="-293911" algn="l" defTabSz="1175644" rtl="0" eaLnBrk="1" latinLnBrk="0" hangingPunct="1">
        <a:spcBef>
          <a:spcPct val="20000"/>
        </a:spcBef>
        <a:buFont typeface="Arial" pitchFamily="34" charset="0"/>
        <a:buChar char="•"/>
        <a:defRPr sz="3100" kern="1200">
          <a:solidFill>
            <a:schemeClr val="tx1"/>
          </a:solidFill>
          <a:latin typeface="+mn-lt"/>
          <a:ea typeface="+mn-ea"/>
          <a:cs typeface="+mn-cs"/>
        </a:defRPr>
      </a:lvl3pPr>
      <a:lvl4pPr marL="2057377"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4pPr>
      <a:lvl5pPr marL="2645199"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5pPr>
      <a:lvl6pPr marL="3233021"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6pPr>
      <a:lvl7pPr marL="3820843"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408665"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996487"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en-US"/>
      </a:defPPr>
      <a:lvl1pPr marL="0" algn="l" defTabSz="1175644" rtl="0" eaLnBrk="1" latinLnBrk="0" hangingPunct="1">
        <a:defRPr sz="2300" kern="1200">
          <a:solidFill>
            <a:schemeClr val="tx1"/>
          </a:solidFill>
          <a:latin typeface="+mn-lt"/>
          <a:ea typeface="+mn-ea"/>
          <a:cs typeface="+mn-cs"/>
        </a:defRPr>
      </a:lvl1pPr>
      <a:lvl2pPr marL="587822" algn="l" defTabSz="1175644" rtl="0" eaLnBrk="1" latinLnBrk="0" hangingPunct="1">
        <a:defRPr sz="2300" kern="1200">
          <a:solidFill>
            <a:schemeClr val="tx1"/>
          </a:solidFill>
          <a:latin typeface="+mn-lt"/>
          <a:ea typeface="+mn-ea"/>
          <a:cs typeface="+mn-cs"/>
        </a:defRPr>
      </a:lvl2pPr>
      <a:lvl3pPr marL="1175644" algn="l" defTabSz="1175644" rtl="0" eaLnBrk="1" latinLnBrk="0" hangingPunct="1">
        <a:defRPr sz="2300" kern="1200">
          <a:solidFill>
            <a:schemeClr val="tx1"/>
          </a:solidFill>
          <a:latin typeface="+mn-lt"/>
          <a:ea typeface="+mn-ea"/>
          <a:cs typeface="+mn-cs"/>
        </a:defRPr>
      </a:lvl3pPr>
      <a:lvl4pPr marL="1763466" algn="l" defTabSz="1175644" rtl="0" eaLnBrk="1" latinLnBrk="0" hangingPunct="1">
        <a:defRPr sz="2300" kern="1200">
          <a:solidFill>
            <a:schemeClr val="tx1"/>
          </a:solidFill>
          <a:latin typeface="+mn-lt"/>
          <a:ea typeface="+mn-ea"/>
          <a:cs typeface="+mn-cs"/>
        </a:defRPr>
      </a:lvl4pPr>
      <a:lvl5pPr marL="2351288" algn="l" defTabSz="1175644" rtl="0" eaLnBrk="1" latinLnBrk="0" hangingPunct="1">
        <a:defRPr sz="2300" kern="1200">
          <a:solidFill>
            <a:schemeClr val="tx1"/>
          </a:solidFill>
          <a:latin typeface="+mn-lt"/>
          <a:ea typeface="+mn-ea"/>
          <a:cs typeface="+mn-cs"/>
        </a:defRPr>
      </a:lvl5pPr>
      <a:lvl6pPr marL="2939110" algn="l" defTabSz="1175644" rtl="0" eaLnBrk="1" latinLnBrk="0" hangingPunct="1">
        <a:defRPr sz="2300" kern="1200">
          <a:solidFill>
            <a:schemeClr val="tx1"/>
          </a:solidFill>
          <a:latin typeface="+mn-lt"/>
          <a:ea typeface="+mn-ea"/>
          <a:cs typeface="+mn-cs"/>
        </a:defRPr>
      </a:lvl6pPr>
      <a:lvl7pPr marL="3526932" algn="l" defTabSz="1175644" rtl="0" eaLnBrk="1" latinLnBrk="0" hangingPunct="1">
        <a:defRPr sz="2300" kern="1200">
          <a:solidFill>
            <a:schemeClr val="tx1"/>
          </a:solidFill>
          <a:latin typeface="+mn-lt"/>
          <a:ea typeface="+mn-ea"/>
          <a:cs typeface="+mn-cs"/>
        </a:defRPr>
      </a:lvl7pPr>
      <a:lvl8pPr marL="4114754" algn="l" defTabSz="1175644" rtl="0" eaLnBrk="1" latinLnBrk="0" hangingPunct="1">
        <a:defRPr sz="2300" kern="1200">
          <a:solidFill>
            <a:schemeClr val="tx1"/>
          </a:solidFill>
          <a:latin typeface="+mn-lt"/>
          <a:ea typeface="+mn-ea"/>
          <a:cs typeface="+mn-cs"/>
        </a:defRPr>
      </a:lvl8pPr>
      <a:lvl9pPr marL="4702576" algn="l" defTabSz="1175644"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C57698F4-A562-4247-BA91-076421EB3E7F}"/>
              </a:ext>
            </a:extLst>
          </p:cNvPr>
          <p:cNvSpPr>
            <a:spLocks noGrp="1"/>
          </p:cNvSpPr>
          <p:nvPr>
            <p:ph type="body" sz="quarter" idx="36"/>
          </p:nvPr>
        </p:nvSpPr>
        <p:spPr>
          <a:xfrm>
            <a:off x="8168833" y="1371600"/>
            <a:ext cx="4251534" cy="436880"/>
          </a:xfrm>
        </p:spPr>
        <p:txBody>
          <a:bodyPr>
            <a:normAutofit/>
          </a:bodyPr>
          <a:lstStyle/>
          <a:p>
            <a:r>
              <a:rPr lang="en-US" sz="1800" dirty="0"/>
              <a:t>Secure borrower access</a:t>
            </a:r>
          </a:p>
        </p:txBody>
      </p:sp>
      <p:sp>
        <p:nvSpPr>
          <p:cNvPr id="9" name="Content Placeholder 8">
            <a:extLst>
              <a:ext uri="{FF2B5EF4-FFF2-40B4-BE49-F238E27FC236}">
                <a16:creationId xmlns:a16="http://schemas.microsoft.com/office/drawing/2014/main" id="{914F9FB9-D02A-4B71-ABA5-48FA6BDE064F}"/>
              </a:ext>
            </a:extLst>
          </p:cNvPr>
          <p:cNvSpPr>
            <a:spLocks noGrp="1"/>
          </p:cNvSpPr>
          <p:nvPr>
            <p:ph sz="quarter" idx="38"/>
          </p:nvPr>
        </p:nvSpPr>
        <p:spPr>
          <a:xfrm>
            <a:off x="8170056" y="1849763"/>
            <a:ext cx="4250543" cy="913123"/>
          </a:xfrm>
        </p:spPr>
        <p:txBody>
          <a:bodyPr/>
          <a:lstStyle/>
          <a:p>
            <a:r>
              <a:rPr lang="en-US" dirty="0"/>
              <a:t>RSM’s PPP loan forgiveness solution leverages Appian’s highly secure cloud, which has certifications for the highest security standards, including HIPAA, FEDRAMP, FISMA and several others. This enables the solution to be implemented quickly with minimal lender technology support.</a:t>
            </a:r>
          </a:p>
        </p:txBody>
      </p:sp>
      <p:sp>
        <p:nvSpPr>
          <p:cNvPr id="10" name="Text Placeholder 9">
            <a:extLst>
              <a:ext uri="{FF2B5EF4-FFF2-40B4-BE49-F238E27FC236}">
                <a16:creationId xmlns:a16="http://schemas.microsoft.com/office/drawing/2014/main" id="{4F85A4C3-F758-481B-A323-1B2B8E9204DD}"/>
              </a:ext>
            </a:extLst>
          </p:cNvPr>
          <p:cNvSpPr>
            <a:spLocks noGrp="1"/>
          </p:cNvSpPr>
          <p:nvPr>
            <p:ph type="body" sz="quarter" idx="41"/>
          </p:nvPr>
        </p:nvSpPr>
        <p:spPr>
          <a:xfrm>
            <a:off x="1295400" y="4207588"/>
            <a:ext cx="5257800" cy="436880"/>
          </a:xfrm>
        </p:spPr>
        <p:txBody>
          <a:bodyPr/>
          <a:lstStyle/>
          <a:p>
            <a:r>
              <a:rPr lang="en-US" dirty="0"/>
              <a:t>Key features of the solution</a:t>
            </a:r>
          </a:p>
        </p:txBody>
      </p:sp>
      <p:sp>
        <p:nvSpPr>
          <p:cNvPr id="11" name="Text Placeholder 10">
            <a:extLst>
              <a:ext uri="{FF2B5EF4-FFF2-40B4-BE49-F238E27FC236}">
                <a16:creationId xmlns:a16="http://schemas.microsoft.com/office/drawing/2014/main" id="{1C0719F0-D771-4C27-B153-9BEA82AE89EE}"/>
              </a:ext>
            </a:extLst>
          </p:cNvPr>
          <p:cNvSpPr>
            <a:spLocks noGrp="1"/>
          </p:cNvSpPr>
          <p:nvPr>
            <p:ph type="body" sz="quarter" idx="42"/>
          </p:nvPr>
        </p:nvSpPr>
        <p:spPr>
          <a:xfrm>
            <a:off x="8168601" y="2768609"/>
            <a:ext cx="4251534" cy="436880"/>
          </a:xfrm>
        </p:spPr>
        <p:txBody>
          <a:bodyPr>
            <a:normAutofit/>
          </a:bodyPr>
          <a:lstStyle/>
          <a:p>
            <a:r>
              <a:rPr lang="en-US" sz="1800" dirty="0"/>
              <a:t>Efficient data collection for analysis</a:t>
            </a:r>
          </a:p>
        </p:txBody>
      </p:sp>
      <p:sp>
        <p:nvSpPr>
          <p:cNvPr id="12" name="Content Placeholder 11">
            <a:extLst>
              <a:ext uri="{FF2B5EF4-FFF2-40B4-BE49-F238E27FC236}">
                <a16:creationId xmlns:a16="http://schemas.microsoft.com/office/drawing/2014/main" id="{2A31C9C9-A713-4E8B-BEA1-C46DAC739C62}"/>
              </a:ext>
            </a:extLst>
          </p:cNvPr>
          <p:cNvSpPr>
            <a:spLocks noGrp="1"/>
          </p:cNvSpPr>
          <p:nvPr>
            <p:ph sz="quarter" idx="43"/>
          </p:nvPr>
        </p:nvSpPr>
        <p:spPr>
          <a:xfrm>
            <a:off x="8169824" y="3246772"/>
            <a:ext cx="4250543" cy="913123"/>
          </a:xfrm>
        </p:spPr>
        <p:txBody>
          <a:bodyPr/>
          <a:lstStyle/>
          <a:p>
            <a:r>
              <a:rPr lang="en-US" dirty="0"/>
              <a:t>The solution supports uploads for documents of almost any file format and will associate the document with the corresponding forgiveness topic area (i.e., mortgage statements, payroll, utilities).</a:t>
            </a:r>
          </a:p>
        </p:txBody>
      </p:sp>
      <p:sp>
        <p:nvSpPr>
          <p:cNvPr id="13" name="Text Placeholder 12">
            <a:extLst>
              <a:ext uri="{FF2B5EF4-FFF2-40B4-BE49-F238E27FC236}">
                <a16:creationId xmlns:a16="http://schemas.microsoft.com/office/drawing/2014/main" id="{E4FC8469-8EFD-4884-83F5-B0B550E73165}"/>
              </a:ext>
            </a:extLst>
          </p:cNvPr>
          <p:cNvSpPr>
            <a:spLocks noGrp="1"/>
          </p:cNvSpPr>
          <p:nvPr>
            <p:ph type="body" sz="quarter" idx="44"/>
          </p:nvPr>
        </p:nvSpPr>
        <p:spPr>
          <a:xfrm>
            <a:off x="8168601" y="3941455"/>
            <a:ext cx="4251534" cy="436880"/>
          </a:xfrm>
        </p:spPr>
        <p:txBody>
          <a:bodyPr>
            <a:normAutofit/>
          </a:bodyPr>
          <a:lstStyle/>
          <a:p>
            <a:r>
              <a:rPr lang="en-US" sz="1800" dirty="0"/>
              <a:t>Structured and facilitated process</a:t>
            </a:r>
          </a:p>
        </p:txBody>
      </p:sp>
      <p:sp>
        <p:nvSpPr>
          <p:cNvPr id="14" name="Content Placeholder 13">
            <a:extLst>
              <a:ext uri="{FF2B5EF4-FFF2-40B4-BE49-F238E27FC236}">
                <a16:creationId xmlns:a16="http://schemas.microsoft.com/office/drawing/2014/main" id="{B1479B98-057A-474D-9E0E-8FEF0FB35527}"/>
              </a:ext>
            </a:extLst>
          </p:cNvPr>
          <p:cNvSpPr>
            <a:spLocks noGrp="1"/>
          </p:cNvSpPr>
          <p:nvPr>
            <p:ph sz="quarter" idx="45"/>
          </p:nvPr>
        </p:nvSpPr>
        <p:spPr>
          <a:xfrm>
            <a:off x="8169824" y="4419618"/>
            <a:ext cx="4250543" cy="913123"/>
          </a:xfrm>
        </p:spPr>
        <p:txBody>
          <a:bodyPr/>
          <a:lstStyle/>
          <a:p>
            <a:r>
              <a:rPr lang="en-US" dirty="0"/>
              <a:t>The forgiveness request process is outlined for borrowers so they understand what information they need to complete the request. This structured process captures the borrower input as well as the lender analyst’s review of the request. This ability provides a clear audit trail of the request, which allows for a clear request for the future.</a:t>
            </a:r>
          </a:p>
        </p:txBody>
      </p:sp>
      <p:sp>
        <p:nvSpPr>
          <p:cNvPr id="15" name="Text Placeholder 14">
            <a:extLst>
              <a:ext uri="{FF2B5EF4-FFF2-40B4-BE49-F238E27FC236}">
                <a16:creationId xmlns:a16="http://schemas.microsoft.com/office/drawing/2014/main" id="{5C481B65-9245-49FD-A06E-C412AC3E3ED0}"/>
              </a:ext>
            </a:extLst>
          </p:cNvPr>
          <p:cNvSpPr>
            <a:spLocks noGrp="1"/>
          </p:cNvSpPr>
          <p:nvPr>
            <p:ph type="body" sz="quarter" idx="46"/>
          </p:nvPr>
        </p:nvSpPr>
        <p:spPr>
          <a:xfrm>
            <a:off x="8168601" y="5524109"/>
            <a:ext cx="4251534" cy="436880"/>
          </a:xfrm>
        </p:spPr>
        <p:txBody>
          <a:bodyPr>
            <a:noAutofit/>
          </a:bodyPr>
          <a:lstStyle/>
          <a:p>
            <a:r>
              <a:rPr lang="en-US" sz="1800" dirty="0"/>
              <a:t>Ongoing support before and after implementation</a:t>
            </a:r>
          </a:p>
        </p:txBody>
      </p:sp>
      <p:sp>
        <p:nvSpPr>
          <p:cNvPr id="16" name="Content Placeholder 15">
            <a:extLst>
              <a:ext uri="{FF2B5EF4-FFF2-40B4-BE49-F238E27FC236}">
                <a16:creationId xmlns:a16="http://schemas.microsoft.com/office/drawing/2014/main" id="{82043438-C26E-414D-89AD-832E211F69B7}"/>
              </a:ext>
            </a:extLst>
          </p:cNvPr>
          <p:cNvSpPr>
            <a:spLocks noGrp="1"/>
          </p:cNvSpPr>
          <p:nvPr>
            <p:ph sz="quarter" idx="47"/>
          </p:nvPr>
        </p:nvSpPr>
        <p:spPr>
          <a:xfrm>
            <a:off x="8169824" y="6002272"/>
            <a:ext cx="4250543" cy="913123"/>
          </a:xfrm>
        </p:spPr>
        <p:txBody>
          <a:bodyPr/>
          <a:lstStyle/>
          <a:p>
            <a:r>
              <a:rPr lang="en-US" dirty="0"/>
              <a:t>Our team offers support not only during implementation, but also for the processes critical to the technology’s success. The team brings skills built off countless successful technology integrations. </a:t>
            </a:r>
          </a:p>
        </p:txBody>
      </p:sp>
      <p:sp>
        <p:nvSpPr>
          <p:cNvPr id="17" name="TextBox 16">
            <a:extLst>
              <a:ext uri="{FF2B5EF4-FFF2-40B4-BE49-F238E27FC236}">
                <a16:creationId xmlns:a16="http://schemas.microsoft.com/office/drawing/2014/main" id="{DDC2617D-1FAB-4EE0-9253-B0ACE0DF2E45}"/>
              </a:ext>
            </a:extLst>
          </p:cNvPr>
          <p:cNvSpPr txBox="1"/>
          <p:nvPr/>
        </p:nvSpPr>
        <p:spPr>
          <a:xfrm>
            <a:off x="2591725" y="1526549"/>
            <a:ext cx="4342475" cy="2569934"/>
          </a:xfrm>
          <a:prstGeom prst="rect">
            <a:avLst/>
          </a:prstGeom>
          <a:solidFill>
            <a:schemeClr val="accent1">
              <a:lumMod val="20000"/>
              <a:lumOff val="80000"/>
            </a:schemeClr>
          </a:solidFill>
        </p:spPr>
        <p:txBody>
          <a:bodyPr wrap="square" lIns="182880" tIns="182880" rIns="182880" bIns="182880" rtlCol="0">
            <a:spAutoFit/>
          </a:bodyPr>
          <a:lstStyle/>
          <a:p>
            <a:pPr>
              <a:spcAft>
                <a:spcPts val="600"/>
              </a:spcAft>
            </a:pPr>
            <a:r>
              <a:rPr lang="en-US" sz="1800" b="1" dirty="0">
                <a:solidFill>
                  <a:schemeClr val="accent3"/>
                </a:solidFill>
                <a:latin typeface="Arial" panose="020B0604020202020204" pitchFamily="34" charset="0"/>
                <a:cs typeface="Arial" panose="020B0604020202020204" pitchFamily="34" charset="0"/>
              </a:rPr>
              <a:t>PPP loan forgiveness</a:t>
            </a:r>
          </a:p>
          <a:p>
            <a:pPr>
              <a:spcAft>
                <a:spcPts val="600"/>
              </a:spcAft>
            </a:pPr>
            <a:r>
              <a:rPr lang="en-US" sz="1150" dirty="0">
                <a:latin typeface="Arial" panose="020B0604020202020204" pitchFamily="34" charset="0"/>
                <a:cs typeface="Arial" panose="020B0604020202020204" pitchFamily="34" charset="0"/>
              </a:rPr>
              <a:t>The Paycheck Protection Program enabled many midmarket businesses to obtain loans through financial institutions and the Small Business Administration that will be forgiven if the borrower meets defined requirements. Now that many lenders have processed hundreds or thousands of these loans, a solution is needed to manage the forgiveness requests from their borrowers. </a:t>
            </a:r>
          </a:p>
          <a:p>
            <a:pPr>
              <a:spcAft>
                <a:spcPts val="600"/>
              </a:spcAft>
            </a:pPr>
            <a:r>
              <a:rPr lang="en-US" sz="1150" dirty="0">
                <a:latin typeface="Arial" panose="020B0604020202020204" pitchFamily="34" charset="0"/>
                <a:cs typeface="Arial" panose="020B0604020202020204" pitchFamily="34" charset="0"/>
              </a:rPr>
              <a:t>RSM has developed a digital process automation solution to assist financial institutions with managing this pending wave of borrower forgiveness requests. </a:t>
            </a:r>
          </a:p>
        </p:txBody>
      </p:sp>
      <p:sp>
        <p:nvSpPr>
          <p:cNvPr id="18" name="TextBox 17">
            <a:extLst>
              <a:ext uri="{FF2B5EF4-FFF2-40B4-BE49-F238E27FC236}">
                <a16:creationId xmlns:a16="http://schemas.microsoft.com/office/drawing/2014/main" id="{13555113-0E62-4BBC-96DD-7AA2A2BE40FB}"/>
              </a:ext>
            </a:extLst>
          </p:cNvPr>
          <p:cNvSpPr txBox="1"/>
          <p:nvPr/>
        </p:nvSpPr>
        <p:spPr>
          <a:xfrm>
            <a:off x="2008385" y="4729512"/>
            <a:ext cx="1903721"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Provide a borrower portal for loan forgiveness requests</a:t>
            </a:r>
          </a:p>
        </p:txBody>
      </p:sp>
      <p:sp>
        <p:nvSpPr>
          <p:cNvPr id="22" name="TextBox 21">
            <a:extLst>
              <a:ext uri="{FF2B5EF4-FFF2-40B4-BE49-F238E27FC236}">
                <a16:creationId xmlns:a16="http://schemas.microsoft.com/office/drawing/2014/main" id="{2EA8F8F4-9CC4-4C31-8D40-9FEDED85E3A1}"/>
              </a:ext>
            </a:extLst>
          </p:cNvPr>
          <p:cNvSpPr txBox="1"/>
          <p:nvPr/>
        </p:nvSpPr>
        <p:spPr>
          <a:xfrm>
            <a:off x="2008385" y="5457805"/>
            <a:ext cx="1786474" cy="400110"/>
          </a:xfrm>
          <a:prstGeom prst="rect">
            <a:avLst/>
          </a:prstGeom>
          <a:noFill/>
        </p:spPr>
        <p:txBody>
          <a:bodyPr vert="horz" wrap="square" rtlCol="0">
            <a:spAutoFit/>
          </a:bodyPr>
          <a:lstStyle/>
          <a:p>
            <a:r>
              <a:rPr lang="en-US" sz="1000" dirty="0">
                <a:latin typeface="Arial" panose="020B0604020202020204" pitchFamily="34" charset="0"/>
                <a:cs typeface="Arial" panose="020B0604020202020204" pitchFamily="34" charset="0"/>
              </a:rPr>
              <a:t>Manage loan forgiveness compliance requirements</a:t>
            </a:r>
          </a:p>
        </p:txBody>
      </p:sp>
      <p:sp>
        <p:nvSpPr>
          <p:cNvPr id="23" name="TextBox 22">
            <a:extLst>
              <a:ext uri="{FF2B5EF4-FFF2-40B4-BE49-F238E27FC236}">
                <a16:creationId xmlns:a16="http://schemas.microsoft.com/office/drawing/2014/main" id="{A9D9758E-A9D0-4B29-A079-455E00E48B1F}"/>
              </a:ext>
            </a:extLst>
          </p:cNvPr>
          <p:cNvSpPr txBox="1"/>
          <p:nvPr/>
        </p:nvSpPr>
        <p:spPr>
          <a:xfrm>
            <a:off x="4650612" y="4724400"/>
            <a:ext cx="1786474" cy="400110"/>
          </a:xfrm>
          <a:prstGeom prst="rect">
            <a:avLst/>
          </a:prstGeom>
          <a:noFill/>
        </p:spPr>
        <p:txBody>
          <a:bodyPr vert="horz" wrap="square" rtlCol="0">
            <a:spAutoFit/>
          </a:bodyPr>
          <a:lstStyle/>
          <a:p>
            <a:r>
              <a:rPr lang="en-US" sz="1000" dirty="0">
                <a:latin typeface="Arial" panose="020B0604020202020204" pitchFamily="34" charset="0"/>
                <a:cs typeface="Arial" panose="020B0604020202020204" pitchFamily="34" charset="0"/>
              </a:rPr>
              <a:t>Manage process via workflow</a:t>
            </a:r>
          </a:p>
        </p:txBody>
      </p:sp>
      <p:sp>
        <p:nvSpPr>
          <p:cNvPr id="26" name="TextBox 25">
            <a:extLst>
              <a:ext uri="{FF2B5EF4-FFF2-40B4-BE49-F238E27FC236}">
                <a16:creationId xmlns:a16="http://schemas.microsoft.com/office/drawing/2014/main" id="{6FAE64DA-B6B8-449A-A183-14E7EE12E15C}"/>
              </a:ext>
            </a:extLst>
          </p:cNvPr>
          <p:cNvSpPr txBox="1"/>
          <p:nvPr/>
        </p:nvSpPr>
        <p:spPr>
          <a:xfrm>
            <a:off x="4677244" y="5451991"/>
            <a:ext cx="1786474" cy="553998"/>
          </a:xfrm>
          <a:prstGeom prst="rect">
            <a:avLst/>
          </a:prstGeom>
          <a:noFill/>
        </p:spPr>
        <p:txBody>
          <a:bodyPr vert="horz" wrap="square" rtlCol="0">
            <a:spAutoFit/>
          </a:bodyPr>
          <a:lstStyle/>
          <a:p>
            <a:r>
              <a:rPr lang="en-US" sz="1000" dirty="0">
                <a:latin typeface="Arial" panose="020B0604020202020204" pitchFamily="34" charset="0"/>
                <a:cs typeface="Arial" panose="020B0604020202020204" pitchFamily="34" charset="0"/>
              </a:rPr>
              <a:t>Collect and store required documentation directly via portal</a:t>
            </a:r>
          </a:p>
        </p:txBody>
      </p:sp>
      <p:sp>
        <p:nvSpPr>
          <p:cNvPr id="27" name="TextBox 26">
            <a:extLst>
              <a:ext uri="{FF2B5EF4-FFF2-40B4-BE49-F238E27FC236}">
                <a16:creationId xmlns:a16="http://schemas.microsoft.com/office/drawing/2014/main" id="{9FB2F66E-56AE-4CDE-B02F-206FFC8010E5}"/>
              </a:ext>
            </a:extLst>
          </p:cNvPr>
          <p:cNvSpPr txBox="1"/>
          <p:nvPr/>
        </p:nvSpPr>
        <p:spPr>
          <a:xfrm>
            <a:off x="4650612" y="6314774"/>
            <a:ext cx="1786474" cy="553998"/>
          </a:xfrm>
          <a:prstGeom prst="rect">
            <a:avLst/>
          </a:prstGeom>
          <a:noFill/>
        </p:spPr>
        <p:txBody>
          <a:bodyPr vert="horz" wrap="square" rtlCol="0">
            <a:spAutoFit/>
          </a:bodyPr>
          <a:lstStyle/>
          <a:p>
            <a:r>
              <a:rPr lang="en-US" sz="1000" dirty="0">
                <a:latin typeface="Arial" panose="020B0604020202020204" pitchFamily="34" charset="0"/>
                <a:cs typeface="Arial" panose="020B0604020202020204" pitchFamily="34" charset="0"/>
              </a:rPr>
              <a:t>Easy import of PPP loan data to enable a rapid start for lenders</a:t>
            </a:r>
          </a:p>
        </p:txBody>
      </p:sp>
      <p:sp>
        <p:nvSpPr>
          <p:cNvPr id="29" name="TextBox 28">
            <a:extLst>
              <a:ext uri="{FF2B5EF4-FFF2-40B4-BE49-F238E27FC236}">
                <a16:creationId xmlns:a16="http://schemas.microsoft.com/office/drawing/2014/main" id="{DF637A3A-4B44-475C-A6BB-6A59A72BF0EA}"/>
              </a:ext>
            </a:extLst>
          </p:cNvPr>
          <p:cNvSpPr txBox="1"/>
          <p:nvPr/>
        </p:nvSpPr>
        <p:spPr>
          <a:xfrm>
            <a:off x="2008385" y="6314774"/>
            <a:ext cx="1786474" cy="400110"/>
          </a:xfrm>
          <a:prstGeom prst="rect">
            <a:avLst/>
          </a:prstGeom>
          <a:noFill/>
        </p:spPr>
        <p:txBody>
          <a:bodyPr vert="horz" wrap="square" rtlCol="0">
            <a:spAutoFit/>
          </a:bodyPr>
          <a:lstStyle/>
          <a:p>
            <a:r>
              <a:rPr lang="en-US" sz="1000" dirty="0">
                <a:latin typeface="Arial" panose="020B0604020202020204" pitchFamily="34" charset="0"/>
                <a:cs typeface="Arial" panose="020B0604020202020204" pitchFamily="34" charset="0"/>
              </a:rPr>
              <a:t>Manage all borrower loan forgiveness applications</a:t>
            </a:r>
          </a:p>
        </p:txBody>
      </p:sp>
      <p:pic>
        <p:nvPicPr>
          <p:cNvPr id="34" name="Picture 33">
            <a:extLst>
              <a:ext uri="{FF2B5EF4-FFF2-40B4-BE49-F238E27FC236}">
                <a16:creationId xmlns:a16="http://schemas.microsoft.com/office/drawing/2014/main" id="{FC6C9A05-235B-4181-9CEF-8B68E67E37B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0926" t="11614" r="10773" b="9175"/>
          <a:stretch/>
        </p:blipFill>
        <p:spPr>
          <a:xfrm>
            <a:off x="7117971" y="5322522"/>
            <a:ext cx="1082860" cy="1095454"/>
          </a:xfrm>
          <a:prstGeom prst="rect">
            <a:avLst/>
          </a:prstGeom>
        </p:spPr>
      </p:pic>
      <p:pic>
        <p:nvPicPr>
          <p:cNvPr id="37" name="Picture 36">
            <a:extLst>
              <a:ext uri="{FF2B5EF4-FFF2-40B4-BE49-F238E27FC236}">
                <a16:creationId xmlns:a16="http://schemas.microsoft.com/office/drawing/2014/main" id="{C34F6C68-19BD-4F03-96D9-BC57A92FA7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400" y="6172795"/>
            <a:ext cx="671826" cy="671826"/>
          </a:xfrm>
          <a:prstGeom prst="rect">
            <a:avLst/>
          </a:prstGeom>
        </p:spPr>
      </p:pic>
      <p:pic>
        <p:nvPicPr>
          <p:cNvPr id="38" name="Picture 37">
            <a:extLst>
              <a:ext uri="{FF2B5EF4-FFF2-40B4-BE49-F238E27FC236}">
                <a16:creationId xmlns:a16="http://schemas.microsoft.com/office/drawing/2014/main" id="{80A0B605-5377-4321-8E30-8BBF2574D5B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69030" y="4646442"/>
            <a:ext cx="612170" cy="612170"/>
          </a:xfrm>
          <a:prstGeom prst="rect">
            <a:avLst/>
          </a:prstGeom>
        </p:spPr>
      </p:pic>
      <p:pic>
        <p:nvPicPr>
          <p:cNvPr id="39" name="Picture 38">
            <a:extLst>
              <a:ext uri="{FF2B5EF4-FFF2-40B4-BE49-F238E27FC236}">
                <a16:creationId xmlns:a16="http://schemas.microsoft.com/office/drawing/2014/main" id="{3192D751-7C05-4DBD-A3BE-9B9674511F8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55402" y="5359207"/>
            <a:ext cx="639426" cy="639426"/>
          </a:xfrm>
          <a:prstGeom prst="rect">
            <a:avLst/>
          </a:prstGeom>
        </p:spPr>
      </p:pic>
      <p:pic>
        <p:nvPicPr>
          <p:cNvPr id="40" name="Picture 39">
            <a:extLst>
              <a:ext uri="{FF2B5EF4-FFF2-40B4-BE49-F238E27FC236}">
                <a16:creationId xmlns:a16="http://schemas.microsoft.com/office/drawing/2014/main" id="{F4AB8BFA-D023-473D-A44D-3CB3296D84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95400" y="6085102"/>
            <a:ext cx="709489" cy="709489"/>
          </a:xfrm>
          <a:prstGeom prst="rect">
            <a:avLst/>
          </a:prstGeom>
        </p:spPr>
      </p:pic>
      <p:pic>
        <p:nvPicPr>
          <p:cNvPr id="41" name="Picture 40">
            <a:extLst>
              <a:ext uri="{FF2B5EF4-FFF2-40B4-BE49-F238E27FC236}">
                <a16:creationId xmlns:a16="http://schemas.microsoft.com/office/drawing/2014/main" id="{84DE4751-4AC9-4141-803E-CC9BD5BEE3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20288" y="5405464"/>
            <a:ext cx="581829" cy="581829"/>
          </a:xfrm>
          <a:prstGeom prst="rect">
            <a:avLst/>
          </a:prstGeom>
        </p:spPr>
      </p:pic>
      <p:pic>
        <p:nvPicPr>
          <p:cNvPr id="45" name="Picture 44" descr="A picture containing object, clock&#10;&#10;Description automatically generated">
            <a:extLst>
              <a:ext uri="{FF2B5EF4-FFF2-40B4-BE49-F238E27FC236}">
                <a16:creationId xmlns:a16="http://schemas.microsoft.com/office/drawing/2014/main" id="{B6DE93C6-8344-44A8-861F-4FAA3FD623B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93674" y="4660597"/>
            <a:ext cx="671826" cy="671826"/>
          </a:xfrm>
          <a:prstGeom prst="rect">
            <a:avLst/>
          </a:prstGeom>
        </p:spPr>
      </p:pic>
      <p:pic>
        <p:nvPicPr>
          <p:cNvPr id="46" name="Picture 45">
            <a:extLst>
              <a:ext uri="{FF2B5EF4-FFF2-40B4-BE49-F238E27FC236}">
                <a16:creationId xmlns:a16="http://schemas.microsoft.com/office/drawing/2014/main" id="{4BE28220-43F6-479C-847D-FC4E67923ED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170141" y="1526549"/>
            <a:ext cx="917299" cy="917299"/>
          </a:xfrm>
          <a:prstGeom prst="rect">
            <a:avLst/>
          </a:prstGeom>
        </p:spPr>
      </p:pic>
      <p:pic>
        <p:nvPicPr>
          <p:cNvPr id="47" name="Picture 46">
            <a:extLst>
              <a:ext uri="{FF2B5EF4-FFF2-40B4-BE49-F238E27FC236}">
                <a16:creationId xmlns:a16="http://schemas.microsoft.com/office/drawing/2014/main" id="{495DA26E-1C98-4C7E-97EA-C333CD4500B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174317" y="2912398"/>
            <a:ext cx="913123" cy="913123"/>
          </a:xfrm>
          <a:prstGeom prst="rect">
            <a:avLst/>
          </a:prstGeom>
        </p:spPr>
      </p:pic>
      <p:pic>
        <p:nvPicPr>
          <p:cNvPr id="48" name="Picture 47">
            <a:extLst>
              <a:ext uri="{FF2B5EF4-FFF2-40B4-BE49-F238E27FC236}">
                <a16:creationId xmlns:a16="http://schemas.microsoft.com/office/drawing/2014/main" id="{477C0F8C-3B56-4B31-8768-EF343B10EF9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175789" y="4074159"/>
            <a:ext cx="967224" cy="966065"/>
          </a:xfrm>
          <a:prstGeom prst="rect">
            <a:avLst/>
          </a:prstGeom>
        </p:spPr>
      </p:pic>
      <p:pic>
        <p:nvPicPr>
          <p:cNvPr id="50" name="Picture 49" descr="A picture containing building, sitting, train, table&#10;&#10;Description automatically generated">
            <a:extLst>
              <a:ext uri="{FF2B5EF4-FFF2-40B4-BE49-F238E27FC236}">
                <a16:creationId xmlns:a16="http://schemas.microsoft.com/office/drawing/2014/main" id="{15F04EA2-ECA0-45D6-9DD8-D01BDB7E7B0E}"/>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l="39712" t="2907" r="22308"/>
          <a:stretch/>
        </p:blipFill>
        <p:spPr>
          <a:xfrm>
            <a:off x="1066799" y="1526549"/>
            <a:ext cx="1524461" cy="2569934"/>
          </a:xfrm>
          <a:prstGeom prst="rect">
            <a:avLst/>
          </a:prstGeom>
        </p:spPr>
      </p:pic>
    </p:spTree>
    <p:extLst>
      <p:ext uri="{BB962C8B-B14F-4D97-AF65-F5344CB8AC3E}">
        <p14:creationId xmlns:p14="http://schemas.microsoft.com/office/powerpoint/2010/main" val="66483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AED3D0A-1506-495D-A73F-3E7D07FE6568}"/>
              </a:ext>
            </a:extLst>
          </p:cNvPr>
          <p:cNvSpPr/>
          <p:nvPr/>
        </p:nvSpPr>
        <p:spPr>
          <a:xfrm>
            <a:off x="9300029" y="1459497"/>
            <a:ext cx="2949774" cy="528632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51E70672-1B5D-4FAC-B0C6-D7BD914C308D}"/>
              </a:ext>
            </a:extLst>
          </p:cNvPr>
          <p:cNvSpPr/>
          <p:nvPr/>
        </p:nvSpPr>
        <p:spPr>
          <a:xfrm>
            <a:off x="459336" y="4744213"/>
            <a:ext cx="1854882" cy="20016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FC09F15-2EDF-4BC9-A028-369C270EF68A}"/>
              </a:ext>
            </a:extLst>
          </p:cNvPr>
          <p:cNvSpPr/>
          <p:nvPr/>
        </p:nvSpPr>
        <p:spPr>
          <a:xfrm>
            <a:off x="2562024" y="4747152"/>
            <a:ext cx="1850464" cy="20016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A5FF6E3A-D378-481E-9DAA-67E4AADDE475}"/>
              </a:ext>
            </a:extLst>
          </p:cNvPr>
          <p:cNvSpPr/>
          <p:nvPr/>
        </p:nvSpPr>
        <p:spPr>
          <a:xfrm>
            <a:off x="4663150" y="4747152"/>
            <a:ext cx="1850464" cy="20016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90F8F3C5-8F6E-4E06-BA47-81DC4C975D6D}"/>
              </a:ext>
            </a:extLst>
          </p:cNvPr>
          <p:cNvSpPr/>
          <p:nvPr/>
        </p:nvSpPr>
        <p:spPr>
          <a:xfrm>
            <a:off x="6774670" y="4747152"/>
            <a:ext cx="1850464" cy="20016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quarter" idx="3"/>
          </p:nvPr>
        </p:nvSpPr>
        <p:spPr>
          <a:xfrm>
            <a:off x="356464" y="1359037"/>
            <a:ext cx="4419600" cy="481118"/>
          </a:xfrm>
        </p:spPr>
        <p:txBody>
          <a:bodyPr>
            <a:normAutofit/>
          </a:bodyPr>
          <a:lstStyle/>
          <a:p>
            <a:r>
              <a:rPr lang="en-US" sz="1400" dirty="0"/>
              <a:t>Flexible deployment options</a:t>
            </a:r>
          </a:p>
        </p:txBody>
      </p:sp>
      <p:sp>
        <p:nvSpPr>
          <p:cNvPr id="5" name="Content Placeholder 4"/>
          <p:cNvSpPr>
            <a:spLocks noGrp="1"/>
          </p:cNvSpPr>
          <p:nvPr>
            <p:ph sz="quarter" idx="4"/>
          </p:nvPr>
        </p:nvSpPr>
        <p:spPr>
          <a:xfrm>
            <a:off x="356463" y="1776184"/>
            <a:ext cx="8751070" cy="843433"/>
          </a:xfrm>
        </p:spPr>
        <p:txBody>
          <a:bodyPr>
            <a:normAutofit/>
          </a:bodyPr>
          <a:lstStyle/>
          <a:p>
            <a:pPr marL="0" indent="0"/>
            <a:r>
              <a:rPr lang="en-US" dirty="0"/>
              <a:t>The PPP loan forgiveness solution can be deployed with clients in a few different models. RSM can provide a fully outsourced service for forgiveness request management where skilled RSM professionals can provide the review of the request and documentation before final approval from the financial institution’s management.  As an alternative, the financial institution can purchase the RSM PPP forgiveness platform so it can be used by the lender’s internal team and RSM can provide technical support as needed. These are just two example delivery models that could be used for this solution.</a:t>
            </a:r>
          </a:p>
        </p:txBody>
      </p:sp>
      <p:sp>
        <p:nvSpPr>
          <p:cNvPr id="9" name="Content Placeholder 8"/>
          <p:cNvSpPr>
            <a:spLocks noGrp="1"/>
          </p:cNvSpPr>
          <p:nvPr>
            <p:ph sz="quarter" idx="32"/>
          </p:nvPr>
        </p:nvSpPr>
        <p:spPr>
          <a:xfrm>
            <a:off x="9403616" y="1441270"/>
            <a:ext cx="3093184" cy="457200"/>
          </a:xfrm>
          <a:noFill/>
        </p:spPr>
        <p:txBody>
          <a:bodyPr>
            <a:normAutofit/>
          </a:bodyPr>
          <a:lstStyle/>
          <a:p>
            <a:r>
              <a:rPr lang="en-US" sz="1400" dirty="0"/>
              <a:t>Financial institutions practice</a:t>
            </a:r>
          </a:p>
        </p:txBody>
      </p:sp>
      <p:pic>
        <p:nvPicPr>
          <p:cNvPr id="27" name="Picture Placeholder 26" descr="A close up of a logo&#10;&#10;Description automatically generated">
            <a:extLst>
              <a:ext uri="{FF2B5EF4-FFF2-40B4-BE49-F238E27FC236}">
                <a16:creationId xmlns:a16="http://schemas.microsoft.com/office/drawing/2014/main" id="{BCFB0EB9-0BFB-4A5B-867C-123EAB58324F}"/>
              </a:ext>
            </a:extLst>
          </p:cNvPr>
          <p:cNvPicPr>
            <a:picLocks noGrp="1" noChangeAspect="1"/>
          </p:cNvPicPr>
          <p:nvPr>
            <p:ph type="pic" sz="quarter" idx="43"/>
          </p:nvPr>
        </p:nvPicPr>
        <p:blipFill rotWithShape="1">
          <a:blip r:embed="rId2">
            <a:extLst>
              <a:ext uri="{28A0092B-C50C-407E-A947-70E740481C1C}">
                <a14:useLocalDpi xmlns:a14="http://schemas.microsoft.com/office/drawing/2010/main" val="0"/>
              </a:ext>
            </a:extLst>
          </a:blip>
          <a:srcRect l="-348" t="4462" r="1078" b="44255"/>
          <a:stretch/>
        </p:blipFill>
        <p:spPr>
          <a:xfrm>
            <a:off x="356464" y="435603"/>
            <a:ext cx="2386736" cy="935997"/>
          </a:xfrm>
        </p:spPr>
      </p:pic>
      <p:sp>
        <p:nvSpPr>
          <p:cNvPr id="12" name="Title 11"/>
          <p:cNvSpPr>
            <a:spLocks noGrp="1"/>
          </p:cNvSpPr>
          <p:nvPr>
            <p:ph type="ctrTitle"/>
          </p:nvPr>
        </p:nvSpPr>
        <p:spPr/>
        <p:txBody>
          <a:bodyPr/>
          <a:lstStyle/>
          <a:p>
            <a:r>
              <a:rPr lang="en-US" dirty="0"/>
              <a:t>EXPERIENCE THE POWER OF BEING UNDERSTOOD</a:t>
            </a:r>
            <a:r>
              <a:rPr lang="en-US" baseline="30000" dirty="0"/>
              <a:t>®</a:t>
            </a:r>
          </a:p>
        </p:txBody>
      </p:sp>
      <p:sp>
        <p:nvSpPr>
          <p:cNvPr id="21" name="TextBox 20">
            <a:extLst>
              <a:ext uri="{FF2B5EF4-FFF2-40B4-BE49-F238E27FC236}">
                <a16:creationId xmlns:a16="http://schemas.microsoft.com/office/drawing/2014/main" id="{40503544-527C-4548-BE08-1B9D3629430A}"/>
              </a:ext>
            </a:extLst>
          </p:cNvPr>
          <p:cNvSpPr txBox="1"/>
          <p:nvPr/>
        </p:nvSpPr>
        <p:spPr>
          <a:xfrm>
            <a:off x="254683" y="6853614"/>
            <a:ext cx="10489513" cy="794064"/>
          </a:xfrm>
          <a:prstGeom prst="rect">
            <a:avLst/>
          </a:prstGeom>
          <a:noFill/>
        </p:spPr>
        <p:txBody>
          <a:bodyPr wrap="square" lIns="146304" tIns="73152" rIns="146304" bIns="73152" rtlCol="0" anchor="b">
            <a:spAutoFit/>
          </a:bodyPr>
          <a:lstStyle/>
          <a:p>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This document contains general information, may be based on authorities that are subject to change, and is not a substitute for professional advice or services. This document does not constitute audit, tax, consulting, business, financial, investment, legal or other professional advice, and you should consult a qualified professional advisor before taking any action based on the information herein. RSM US LLP, its affiliates and related entities are not responsible for any loss resulting from or relating to reliance on this document by any person. Internal Revenue Service rules require us to inform you that this communication may be deemed a solicitation to provide tax services.  This communication is being sent to individuals who have subscribed to receive it or who we believe would have an interest in the topics </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discussed.RSM</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US LLP is a limited liability partnership and the U.S. member firm of RSM International, a global network of independent audit, tax and consulting firms. The member firms of RSM International collaborate to provide services to global clients, but are separate and distinct legal entities that cannot obligate each other. Each member firm is responsible only for its own acts and omissions, and not those of any other party. Visit rsmus.com/</a:t>
            </a:r>
            <a:r>
              <a:rPr lang="en-US" sz="700" kern="1200" dirty="0" err="1">
                <a:solidFill>
                  <a:schemeClr val="tx1">
                    <a:lumMod val="40000"/>
                    <a:lumOff val="60000"/>
                  </a:schemeClr>
                </a:solidFill>
                <a:effectLst/>
                <a:latin typeface="Arial" panose="020B0604020202020204" pitchFamily="34" charset="0"/>
                <a:ea typeface="+mn-ea"/>
                <a:cs typeface="Arial" panose="020B0604020202020204" pitchFamily="34" charset="0"/>
              </a:rPr>
              <a:t>aboutus</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 for more information regarding RSM US LLP and RSM International. </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RSM, the RSM logo and </a:t>
            </a:r>
            <a:r>
              <a:rPr lang="en-US" sz="700" b="0" i="1" kern="1200" dirty="0">
                <a:solidFill>
                  <a:schemeClr val="tx1">
                    <a:lumMod val="40000"/>
                    <a:lumOff val="60000"/>
                  </a:schemeClr>
                </a:solidFill>
                <a:effectLst/>
                <a:latin typeface="Arial" panose="020B0604020202020204" pitchFamily="34" charset="0"/>
                <a:ea typeface="+mn-ea"/>
                <a:cs typeface="Arial" panose="020B0604020202020204" pitchFamily="34" charset="0"/>
              </a:rPr>
              <a:t>the power of being understood</a:t>
            </a:r>
            <a:r>
              <a:rPr lang="en-US" sz="700" b="0" kern="1200" dirty="0">
                <a:solidFill>
                  <a:schemeClr val="tx1">
                    <a:lumMod val="40000"/>
                    <a:lumOff val="60000"/>
                  </a:schemeClr>
                </a:solidFill>
                <a:effectLst/>
                <a:latin typeface="Arial" panose="020B0604020202020204" pitchFamily="34" charset="0"/>
                <a:ea typeface="+mn-ea"/>
                <a:cs typeface="Arial" panose="020B0604020202020204" pitchFamily="34" charset="0"/>
              </a:rPr>
              <a:t> are registered trademarks of RSM International Association. </a:t>
            </a:r>
            <a:r>
              <a:rPr lang="en-US" sz="700" kern="1200">
                <a:solidFill>
                  <a:schemeClr val="tx1">
                    <a:lumMod val="40000"/>
                    <a:lumOff val="60000"/>
                  </a:schemeClr>
                </a:solidFill>
                <a:effectLst/>
                <a:latin typeface="Arial" panose="020B0604020202020204" pitchFamily="34" charset="0"/>
                <a:ea typeface="+mn-ea"/>
                <a:cs typeface="Arial" panose="020B0604020202020204" pitchFamily="34" charset="0"/>
              </a:rPr>
              <a:t>© 2020 </a:t>
            </a:r>
            <a:r>
              <a:rPr lang="en-US" sz="700" kern="1200" dirty="0">
                <a:solidFill>
                  <a:schemeClr val="tx1">
                    <a:lumMod val="40000"/>
                    <a:lumOff val="60000"/>
                  </a:schemeClr>
                </a:solidFill>
                <a:effectLst/>
                <a:latin typeface="Arial" panose="020B0604020202020204" pitchFamily="34" charset="0"/>
                <a:ea typeface="+mn-ea"/>
                <a:cs typeface="Arial" panose="020B0604020202020204" pitchFamily="34" charset="0"/>
              </a:rPr>
              <a:t>RSM US LLP. All Rights Reserved.</a:t>
            </a:r>
            <a:endParaRPr lang="en-US" sz="700" b="0" i="0" u="none" strike="noStrike" kern="1200" baseline="30000" dirty="0">
              <a:solidFill>
                <a:schemeClr val="tx1">
                  <a:lumMod val="40000"/>
                  <a:lumOff val="60000"/>
                </a:schemeClr>
              </a:solidFill>
              <a:latin typeface="Arial" panose="020B0604020202020204" pitchFamily="34" charset="0"/>
              <a:ea typeface="+mn-ea"/>
              <a:cs typeface="Arial" panose="020B0604020202020204" pitchFamily="34" charset="0"/>
            </a:endParaRPr>
          </a:p>
        </p:txBody>
      </p:sp>
      <p:sp>
        <p:nvSpPr>
          <p:cNvPr id="32" name="Text Placeholder 3">
            <a:extLst>
              <a:ext uri="{FF2B5EF4-FFF2-40B4-BE49-F238E27FC236}">
                <a16:creationId xmlns:a16="http://schemas.microsoft.com/office/drawing/2014/main" id="{CFCEBCE4-B0A1-4F25-82F4-4294B37927F6}"/>
              </a:ext>
            </a:extLst>
          </p:cNvPr>
          <p:cNvSpPr txBox="1">
            <a:spLocks/>
          </p:cNvSpPr>
          <p:nvPr/>
        </p:nvSpPr>
        <p:spPr>
          <a:xfrm>
            <a:off x="356464" y="2330198"/>
            <a:ext cx="6274232" cy="481118"/>
          </a:xfrm>
          <a:prstGeom prst="rect">
            <a:avLst/>
          </a:prstGeom>
        </p:spPr>
        <p:txBody>
          <a:bodyPr vert="horz" lIns="117564" tIns="58782" rIns="117564" bIns="58782" rtlCol="0" anchor="b" anchorCtr="0">
            <a:normAutofit/>
          </a:bodyPr>
          <a:lstStyle>
            <a:lvl1pPr marL="0" indent="0" algn="l" defTabSz="1175644" rtl="0" eaLnBrk="1" latinLnBrk="0" hangingPunct="1">
              <a:spcBef>
                <a:spcPct val="20000"/>
              </a:spcBef>
              <a:buFont typeface="Arial" pitchFamily="34" charset="0"/>
              <a:buNone/>
              <a:defRPr sz="1800" b="1" kern="1200" baseline="0">
                <a:solidFill>
                  <a:schemeClr val="accent1"/>
                </a:solidFill>
                <a:latin typeface="Arial" panose="020B0604020202020204" pitchFamily="34" charset="0"/>
                <a:ea typeface="+mn-ea"/>
                <a:cs typeface="Arial" panose="020B0604020202020204" pitchFamily="34" charset="0"/>
              </a:defRPr>
            </a:lvl1pPr>
            <a:lvl2pPr marL="731520" indent="0" algn="l" defTabSz="1175644" rtl="0" eaLnBrk="1" latinLnBrk="0" hangingPunct="1">
              <a:spcBef>
                <a:spcPct val="20000"/>
              </a:spcBef>
              <a:buFont typeface="Arial" pitchFamily="34" charset="0"/>
              <a:buNone/>
              <a:defRPr sz="3200" b="1" kern="1200">
                <a:solidFill>
                  <a:schemeClr val="tx1"/>
                </a:solidFill>
                <a:latin typeface="+mn-lt"/>
                <a:ea typeface="+mn-ea"/>
                <a:cs typeface="+mn-cs"/>
              </a:defRPr>
            </a:lvl2pPr>
            <a:lvl3pPr marL="1463040" indent="0" algn="l" defTabSz="1175644" rtl="0" eaLnBrk="1" latinLnBrk="0" hangingPunct="1">
              <a:spcBef>
                <a:spcPct val="20000"/>
              </a:spcBef>
              <a:buFont typeface="Arial" pitchFamily="34" charset="0"/>
              <a:buNone/>
              <a:defRPr sz="2900" b="1" kern="1200">
                <a:solidFill>
                  <a:schemeClr val="tx1"/>
                </a:solidFill>
                <a:latin typeface="+mn-lt"/>
                <a:ea typeface="+mn-ea"/>
                <a:cs typeface="+mn-cs"/>
              </a:defRPr>
            </a:lvl3pPr>
            <a:lvl4pPr marL="219456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4pPr>
            <a:lvl5pPr marL="292608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5pPr>
            <a:lvl6pPr marL="365760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6pPr>
            <a:lvl7pPr marL="438912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7pPr>
            <a:lvl8pPr marL="512064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8pPr>
            <a:lvl9pPr marL="5852160" indent="0" algn="l" defTabSz="1175644" rtl="0" eaLnBrk="1" latinLnBrk="0" hangingPunct="1">
              <a:spcBef>
                <a:spcPct val="20000"/>
              </a:spcBef>
              <a:buFont typeface="Arial" pitchFamily="34" charset="0"/>
              <a:buNone/>
              <a:defRPr sz="2600" b="1" kern="1200">
                <a:solidFill>
                  <a:schemeClr val="tx1"/>
                </a:solidFill>
                <a:latin typeface="+mn-lt"/>
                <a:ea typeface="+mn-ea"/>
                <a:cs typeface="+mn-cs"/>
              </a:defRPr>
            </a:lvl9pPr>
          </a:lstStyle>
          <a:p>
            <a:r>
              <a:rPr lang="en-US" sz="1400" dirty="0"/>
              <a:t>What is the process?</a:t>
            </a:r>
          </a:p>
        </p:txBody>
      </p:sp>
      <p:sp>
        <p:nvSpPr>
          <p:cNvPr id="33" name="Content Placeholder 4">
            <a:extLst>
              <a:ext uri="{FF2B5EF4-FFF2-40B4-BE49-F238E27FC236}">
                <a16:creationId xmlns:a16="http://schemas.microsoft.com/office/drawing/2014/main" id="{B19EA2D7-C0B2-4EBF-9B1C-745D606759FD}"/>
              </a:ext>
            </a:extLst>
          </p:cNvPr>
          <p:cNvSpPr txBox="1">
            <a:spLocks/>
          </p:cNvSpPr>
          <p:nvPr/>
        </p:nvSpPr>
        <p:spPr>
          <a:xfrm>
            <a:off x="356462" y="2756689"/>
            <a:ext cx="8939935" cy="596111"/>
          </a:xfrm>
          <a:prstGeom prst="rect">
            <a:avLst/>
          </a:prstGeom>
        </p:spPr>
        <p:txBody>
          <a:bodyPr vert="horz" lIns="117564" tIns="58782" rIns="117564" bIns="58782" rtlCol="0">
            <a:normAutofit/>
          </a:bodyPr>
          <a:lstStyle>
            <a:lvl1pPr marL="440867" indent="-440867" algn="l" defTabSz="1175644" rtl="0" eaLnBrk="1" latinLnBrk="0" hangingPunct="1">
              <a:spcBef>
                <a:spcPct val="20000"/>
              </a:spcBef>
              <a:buFont typeface="Arial" pitchFamily="34" charset="0"/>
              <a:buNone/>
              <a:defRPr sz="1000" kern="1200" baseline="0">
                <a:solidFill>
                  <a:schemeClr val="tx1"/>
                </a:solidFill>
                <a:latin typeface="Arial" panose="020B0604020202020204" pitchFamily="34" charset="0"/>
                <a:ea typeface="+mn-ea"/>
                <a:cs typeface="Arial" panose="020B0604020202020204" pitchFamily="34" charset="0"/>
              </a:defRPr>
            </a:lvl1pPr>
            <a:lvl2pPr marL="955211" indent="-367389" algn="l" defTabSz="1175644" rtl="0" eaLnBrk="1" latinLnBrk="0" hangingPunct="1">
              <a:spcBef>
                <a:spcPct val="20000"/>
              </a:spcBef>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1469555" indent="-293911" algn="l" defTabSz="1175644" rtl="0" eaLnBrk="1" latinLnBrk="0" hangingPunct="1">
              <a:spcBef>
                <a:spcPct val="20000"/>
              </a:spcBef>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3pPr>
            <a:lvl4pPr marL="2057377" indent="-293911" algn="l" defTabSz="1175644" rtl="0" eaLnBrk="1" latinLnBrk="0" hangingPunct="1">
              <a:spcBef>
                <a:spcPct val="20000"/>
              </a:spcBef>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4pPr>
            <a:lvl5pPr marL="2645199" indent="-293911" algn="l" defTabSz="1175644" rtl="0" eaLnBrk="1" latinLnBrk="0" hangingPunct="1">
              <a:spcBef>
                <a:spcPct val="20000"/>
              </a:spcBef>
              <a:buFont typeface="Arial" pitchFamily="34" charset="0"/>
              <a:buChar char="»"/>
              <a:defRPr sz="1000" kern="1200">
                <a:solidFill>
                  <a:schemeClr val="tx1"/>
                </a:solidFill>
                <a:latin typeface="Arial" panose="020B0604020202020204" pitchFamily="34" charset="0"/>
                <a:ea typeface="+mn-ea"/>
                <a:cs typeface="Arial" panose="020B0604020202020204" pitchFamily="34" charset="0"/>
              </a:defRPr>
            </a:lvl5pPr>
            <a:lvl6pPr marL="3233021"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6pPr>
            <a:lvl7pPr marL="3820843"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7pPr>
            <a:lvl8pPr marL="4408665"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8pPr>
            <a:lvl9pPr marL="4996487" indent="-293911" algn="l" defTabSz="1175644" rtl="0" eaLnBrk="1" latinLnBrk="0" hangingPunct="1">
              <a:spcBef>
                <a:spcPct val="20000"/>
              </a:spcBef>
              <a:buFont typeface="Arial" pitchFamily="34" charset="0"/>
              <a:buChar char="•"/>
              <a:defRPr sz="2600" kern="1200">
                <a:solidFill>
                  <a:schemeClr val="tx1"/>
                </a:solidFill>
                <a:latin typeface="+mn-lt"/>
                <a:ea typeface="+mn-ea"/>
                <a:cs typeface="+mn-cs"/>
              </a:defRPr>
            </a:lvl9pPr>
          </a:lstStyle>
          <a:p>
            <a:pPr marL="0" indent="0"/>
            <a:r>
              <a:rPr lang="en-US" dirty="0"/>
              <a:t>The details of the PPP loan forgiveness process are still being defined by the SBA, but the following is a high-level overview of the process that RSM expects to be used. The RSM solution is specifically built on a technology platform that can be rapidly customized once the detailed requirements are released. </a:t>
            </a:r>
          </a:p>
        </p:txBody>
      </p:sp>
      <p:grpSp>
        <p:nvGrpSpPr>
          <p:cNvPr id="34" name="Group 33">
            <a:extLst>
              <a:ext uri="{FF2B5EF4-FFF2-40B4-BE49-F238E27FC236}">
                <a16:creationId xmlns:a16="http://schemas.microsoft.com/office/drawing/2014/main" id="{5D12472B-7CC1-4B5D-AFEF-8267165A156B}"/>
              </a:ext>
            </a:extLst>
          </p:cNvPr>
          <p:cNvGrpSpPr/>
          <p:nvPr/>
        </p:nvGrpSpPr>
        <p:grpSpPr>
          <a:xfrm>
            <a:off x="10504632" y="4186938"/>
            <a:ext cx="1846468" cy="1027420"/>
            <a:chOff x="9281424" y="3714037"/>
            <a:chExt cx="2695585" cy="1027420"/>
          </a:xfrm>
        </p:grpSpPr>
        <p:sp>
          <p:nvSpPr>
            <p:cNvPr id="35" name="Text Placeholder 13">
              <a:extLst>
                <a:ext uri="{FF2B5EF4-FFF2-40B4-BE49-F238E27FC236}">
                  <a16:creationId xmlns:a16="http://schemas.microsoft.com/office/drawing/2014/main" id="{759DC348-4437-41CB-9476-570E7773EDDC}"/>
                </a:ext>
              </a:extLst>
            </p:cNvPr>
            <p:cNvSpPr txBox="1">
              <a:spLocks/>
            </p:cNvSpPr>
            <p:nvPr/>
          </p:nvSpPr>
          <p:spPr>
            <a:xfrm>
              <a:off x="9281424" y="3714037"/>
              <a:ext cx="2330313" cy="964146"/>
            </a:xfrm>
            <a:prstGeom prst="rect">
              <a:avLst/>
            </a:prstGeom>
          </p:spPr>
          <p:txBody>
            <a:bodyPr>
              <a:noAutofit/>
            </a:bodyPr>
            <a:lstStyle>
              <a:lvl1pPr marL="280547" indent="-280547" algn="l" defTabSz="748126" rtl="0" eaLnBrk="1" latinLnBrk="0" hangingPunct="1">
                <a:spcBef>
                  <a:spcPct val="20000"/>
                </a:spcBef>
                <a:buFont typeface="Arial" pitchFamily="34" charset="0"/>
                <a:buNone/>
                <a:defRPr sz="716" kern="1200">
                  <a:solidFill>
                    <a:schemeClr val="tx1"/>
                  </a:solidFill>
                  <a:latin typeface="Arial" pitchFamily="34" charset="0"/>
                  <a:ea typeface="+mn-ea"/>
                  <a:cs typeface="Arial" pitchFamily="34" charset="0"/>
                </a:defRPr>
              </a:lvl1pPr>
              <a:lvl2pPr marL="607852" indent="-233789" algn="l" defTabSz="748126" rtl="0" eaLnBrk="1" latinLnBrk="0" hangingPunct="1">
                <a:spcBef>
                  <a:spcPct val="20000"/>
                </a:spcBef>
                <a:buFont typeface="Wingdings" pitchFamily="2" charset="2"/>
                <a:buChar char="§"/>
                <a:defRPr sz="716" kern="1200">
                  <a:solidFill>
                    <a:schemeClr val="tx1"/>
                  </a:solidFill>
                  <a:latin typeface="Arial" pitchFamily="34" charset="0"/>
                  <a:ea typeface="+mn-ea"/>
                  <a:cs typeface="Arial" pitchFamily="34" charset="0"/>
                </a:defRPr>
              </a:lvl2pPr>
              <a:lvl3pPr marL="935157"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3pPr>
              <a:lvl4pPr marL="1309220"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4pPr>
              <a:lvl5pPr marL="1683283"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5pPr>
              <a:lvl6pPr marL="2057345"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6pPr>
              <a:lvl7pPr marL="2431408"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7pPr>
              <a:lvl8pPr marL="2805471"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8pPr>
              <a:lvl9pPr marL="3179534"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9pPr>
            </a:lstStyle>
            <a:p>
              <a:pPr marL="0" indent="0" defTabSz="914400">
                <a:spcBef>
                  <a:spcPts val="0"/>
                </a:spcBef>
                <a:defRPr/>
              </a:pPr>
              <a:r>
                <a:rPr lang="en-US" sz="1000" b="1" dirty="0">
                  <a:solidFill>
                    <a:schemeClr val="accent1"/>
                  </a:solidFill>
                </a:rPr>
                <a:t>Mike Courtney</a:t>
              </a:r>
            </a:p>
            <a:p>
              <a:pPr marL="0" indent="0" defTabSz="914400">
                <a:spcBef>
                  <a:spcPts val="0"/>
                </a:spcBef>
                <a:defRPr/>
              </a:pPr>
              <a:r>
                <a:rPr lang="en-US" sz="1000" b="1" dirty="0">
                  <a:solidFill>
                    <a:schemeClr val="accent3"/>
                  </a:solidFill>
                </a:rPr>
                <a:t>National Technology and Digital Leader</a:t>
              </a:r>
            </a:p>
          </p:txBody>
        </p:sp>
        <p:sp>
          <p:nvSpPr>
            <p:cNvPr id="36" name="Text Placeholder 14">
              <a:extLst>
                <a:ext uri="{FF2B5EF4-FFF2-40B4-BE49-F238E27FC236}">
                  <a16:creationId xmlns:a16="http://schemas.microsoft.com/office/drawing/2014/main" id="{689C7E91-60C5-42FB-B02B-1C71CA2CF00B}"/>
                </a:ext>
              </a:extLst>
            </p:cNvPr>
            <p:cNvSpPr txBox="1">
              <a:spLocks/>
            </p:cNvSpPr>
            <p:nvPr/>
          </p:nvSpPr>
          <p:spPr>
            <a:xfrm>
              <a:off x="9338577" y="4277545"/>
              <a:ext cx="2638432" cy="463912"/>
            </a:xfrm>
            <a:prstGeom prst="rect">
              <a:avLst/>
            </a:prstGeom>
          </p:spPr>
          <p:txBody>
            <a:bodyPr>
              <a:noAutofit/>
            </a:bodyPr>
            <a:lstStyle>
              <a:lvl1pPr marL="280547" indent="-280547" algn="l" defTabSz="748126" rtl="0" eaLnBrk="1" latinLnBrk="0" hangingPunct="1">
                <a:spcBef>
                  <a:spcPct val="20000"/>
                </a:spcBef>
                <a:buFont typeface="Arial" pitchFamily="34" charset="0"/>
                <a:buNone/>
                <a:defRPr sz="716" kern="1200">
                  <a:solidFill>
                    <a:schemeClr val="tx1"/>
                  </a:solidFill>
                  <a:latin typeface="Arial" pitchFamily="34" charset="0"/>
                  <a:ea typeface="+mn-ea"/>
                  <a:cs typeface="Arial" pitchFamily="34" charset="0"/>
                </a:defRPr>
              </a:lvl1pPr>
              <a:lvl2pPr marL="607852" indent="-233789" algn="l" defTabSz="748126" rtl="0" eaLnBrk="1" latinLnBrk="0" hangingPunct="1">
                <a:spcBef>
                  <a:spcPct val="20000"/>
                </a:spcBef>
                <a:buFont typeface="Wingdings" pitchFamily="2" charset="2"/>
                <a:buChar char="§"/>
                <a:defRPr sz="716" kern="1200">
                  <a:solidFill>
                    <a:schemeClr val="tx1"/>
                  </a:solidFill>
                  <a:latin typeface="Arial" pitchFamily="34" charset="0"/>
                  <a:ea typeface="+mn-ea"/>
                  <a:cs typeface="Arial" pitchFamily="34" charset="0"/>
                </a:defRPr>
              </a:lvl2pPr>
              <a:lvl3pPr marL="935157"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3pPr>
              <a:lvl4pPr marL="1309220"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4pPr>
              <a:lvl5pPr marL="1683283"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5pPr>
              <a:lvl6pPr marL="2057345"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6pPr>
              <a:lvl7pPr marL="2431408"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7pPr>
              <a:lvl8pPr marL="2805471"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8pPr>
              <a:lvl9pPr marL="3179534"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9pPr>
            </a:lstStyle>
            <a:p>
              <a:pPr marL="0" indent="0" defTabSz="914400">
                <a:spcBef>
                  <a:spcPts val="600"/>
                </a:spcBef>
                <a:defRPr/>
              </a:pPr>
              <a:r>
                <a:rPr lang="en-US" sz="900" dirty="0"/>
                <a:t>Mike.Courtney@rsmus.com</a:t>
              </a:r>
              <a:br>
                <a:rPr lang="en-US" sz="900" dirty="0"/>
              </a:br>
              <a:r>
                <a:rPr lang="en-US" sz="900" dirty="0"/>
                <a:t>+1 972 764 7080</a:t>
              </a:r>
            </a:p>
          </p:txBody>
        </p:sp>
      </p:grpSp>
      <p:grpSp>
        <p:nvGrpSpPr>
          <p:cNvPr id="37" name="Group 36">
            <a:extLst>
              <a:ext uri="{FF2B5EF4-FFF2-40B4-BE49-F238E27FC236}">
                <a16:creationId xmlns:a16="http://schemas.microsoft.com/office/drawing/2014/main" id="{96C1459B-6ECD-40F1-85CB-2E352D69BE22}"/>
              </a:ext>
            </a:extLst>
          </p:cNvPr>
          <p:cNvGrpSpPr/>
          <p:nvPr/>
        </p:nvGrpSpPr>
        <p:grpSpPr>
          <a:xfrm>
            <a:off x="10503917" y="5259474"/>
            <a:ext cx="1808034" cy="1300014"/>
            <a:chOff x="9278027" y="4684986"/>
            <a:chExt cx="2419357" cy="606589"/>
          </a:xfrm>
        </p:grpSpPr>
        <p:sp>
          <p:nvSpPr>
            <p:cNvPr id="38" name="Text Placeholder 13">
              <a:extLst>
                <a:ext uri="{FF2B5EF4-FFF2-40B4-BE49-F238E27FC236}">
                  <a16:creationId xmlns:a16="http://schemas.microsoft.com/office/drawing/2014/main" id="{BE89FDE6-2DC0-4E6F-A91F-73716EEF8838}"/>
                </a:ext>
              </a:extLst>
            </p:cNvPr>
            <p:cNvSpPr txBox="1">
              <a:spLocks/>
            </p:cNvSpPr>
            <p:nvPr/>
          </p:nvSpPr>
          <p:spPr>
            <a:xfrm>
              <a:off x="9281423" y="4684986"/>
              <a:ext cx="2415961" cy="533807"/>
            </a:xfrm>
            <a:prstGeom prst="rect">
              <a:avLst/>
            </a:prstGeom>
          </p:spPr>
          <p:txBody>
            <a:bodyPr>
              <a:noAutofit/>
            </a:bodyPr>
            <a:lstStyle>
              <a:lvl1pPr marL="280547" indent="-280547" algn="l" defTabSz="748126" rtl="0" eaLnBrk="1" latinLnBrk="0" hangingPunct="1">
                <a:spcBef>
                  <a:spcPct val="20000"/>
                </a:spcBef>
                <a:buFont typeface="Arial" pitchFamily="34" charset="0"/>
                <a:buNone/>
                <a:defRPr sz="716" kern="1200">
                  <a:solidFill>
                    <a:schemeClr val="tx1"/>
                  </a:solidFill>
                  <a:latin typeface="Arial" pitchFamily="34" charset="0"/>
                  <a:ea typeface="+mn-ea"/>
                  <a:cs typeface="Arial" pitchFamily="34" charset="0"/>
                </a:defRPr>
              </a:lvl1pPr>
              <a:lvl2pPr marL="607852" indent="-233789" algn="l" defTabSz="748126" rtl="0" eaLnBrk="1" latinLnBrk="0" hangingPunct="1">
                <a:spcBef>
                  <a:spcPct val="20000"/>
                </a:spcBef>
                <a:buFont typeface="Wingdings" pitchFamily="2" charset="2"/>
                <a:buChar char="§"/>
                <a:defRPr sz="716" kern="1200">
                  <a:solidFill>
                    <a:schemeClr val="tx1"/>
                  </a:solidFill>
                  <a:latin typeface="Arial" pitchFamily="34" charset="0"/>
                  <a:ea typeface="+mn-ea"/>
                  <a:cs typeface="Arial" pitchFamily="34" charset="0"/>
                </a:defRPr>
              </a:lvl2pPr>
              <a:lvl3pPr marL="935157"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3pPr>
              <a:lvl4pPr marL="1309220"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4pPr>
              <a:lvl5pPr marL="1683283"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5pPr>
              <a:lvl6pPr marL="2057345"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6pPr>
              <a:lvl7pPr marL="2431408"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7pPr>
              <a:lvl8pPr marL="2805471"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8pPr>
              <a:lvl9pPr marL="3179534"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9pPr>
            </a:lstStyle>
            <a:p>
              <a:pPr marL="0" indent="0" defTabSz="914400">
                <a:spcBef>
                  <a:spcPts val="1000"/>
                </a:spcBef>
                <a:defRPr/>
              </a:pPr>
              <a:r>
                <a:rPr lang="en-US" sz="1000" b="1" dirty="0">
                  <a:solidFill>
                    <a:schemeClr val="accent1"/>
                  </a:solidFill>
                </a:rPr>
                <a:t>John Behringer</a:t>
              </a:r>
              <a:r>
                <a:rPr lang="en-US" sz="1000" b="1" dirty="0">
                  <a:solidFill>
                    <a:srgbClr val="3F9C35"/>
                  </a:solidFill>
                </a:rPr>
                <a:t/>
              </a:r>
              <a:br>
                <a:rPr lang="en-US" sz="1000" b="1" dirty="0">
                  <a:solidFill>
                    <a:srgbClr val="3F9C35"/>
                  </a:solidFill>
                </a:rPr>
              </a:br>
              <a:r>
                <a:rPr lang="en-US" sz="1000" b="1" dirty="0">
                  <a:solidFill>
                    <a:schemeClr val="accent3"/>
                  </a:solidFill>
                </a:rPr>
                <a:t>National Financial Institutions Consulting Leader</a:t>
              </a:r>
              <a:endParaRPr lang="en-US" sz="1000" dirty="0">
                <a:solidFill>
                  <a:schemeClr val="accent3"/>
                </a:solidFill>
              </a:endParaRPr>
            </a:p>
          </p:txBody>
        </p:sp>
        <p:sp>
          <p:nvSpPr>
            <p:cNvPr id="39" name="Text Placeholder 14">
              <a:extLst>
                <a:ext uri="{FF2B5EF4-FFF2-40B4-BE49-F238E27FC236}">
                  <a16:creationId xmlns:a16="http://schemas.microsoft.com/office/drawing/2014/main" id="{A6724BF3-B7C6-4828-80B6-760F98EE3E83}"/>
                </a:ext>
              </a:extLst>
            </p:cNvPr>
            <p:cNvSpPr txBox="1">
              <a:spLocks/>
            </p:cNvSpPr>
            <p:nvPr/>
          </p:nvSpPr>
          <p:spPr>
            <a:xfrm>
              <a:off x="9278027" y="5015520"/>
              <a:ext cx="2395653" cy="276055"/>
            </a:xfrm>
            <a:prstGeom prst="rect">
              <a:avLst/>
            </a:prstGeom>
          </p:spPr>
          <p:txBody>
            <a:bodyPr>
              <a:noAutofit/>
            </a:bodyPr>
            <a:lstStyle>
              <a:lvl1pPr marL="280547" indent="-280547" algn="l" defTabSz="748126" rtl="0" eaLnBrk="1" latinLnBrk="0" hangingPunct="1">
                <a:spcBef>
                  <a:spcPct val="20000"/>
                </a:spcBef>
                <a:buFont typeface="Arial" pitchFamily="34" charset="0"/>
                <a:buNone/>
                <a:defRPr sz="716" kern="1200">
                  <a:solidFill>
                    <a:schemeClr val="tx1"/>
                  </a:solidFill>
                  <a:latin typeface="Arial" pitchFamily="34" charset="0"/>
                  <a:ea typeface="+mn-ea"/>
                  <a:cs typeface="Arial" pitchFamily="34" charset="0"/>
                </a:defRPr>
              </a:lvl1pPr>
              <a:lvl2pPr marL="607852" indent="-233789" algn="l" defTabSz="748126" rtl="0" eaLnBrk="1" latinLnBrk="0" hangingPunct="1">
                <a:spcBef>
                  <a:spcPct val="20000"/>
                </a:spcBef>
                <a:buFont typeface="Wingdings" pitchFamily="2" charset="2"/>
                <a:buChar char="§"/>
                <a:defRPr sz="716" kern="1200">
                  <a:solidFill>
                    <a:schemeClr val="tx1"/>
                  </a:solidFill>
                  <a:latin typeface="Arial" pitchFamily="34" charset="0"/>
                  <a:ea typeface="+mn-ea"/>
                  <a:cs typeface="Arial" pitchFamily="34" charset="0"/>
                </a:defRPr>
              </a:lvl2pPr>
              <a:lvl3pPr marL="935157"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3pPr>
              <a:lvl4pPr marL="1309220"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4pPr>
              <a:lvl5pPr marL="1683283" indent="-187031" algn="l" defTabSz="748126" rtl="0" eaLnBrk="1" latinLnBrk="0" hangingPunct="1">
                <a:spcBef>
                  <a:spcPct val="20000"/>
                </a:spcBef>
                <a:buFont typeface="Arial" pitchFamily="34" charset="0"/>
                <a:buChar char="»"/>
                <a:defRPr sz="716" kern="1200">
                  <a:solidFill>
                    <a:schemeClr val="tx1"/>
                  </a:solidFill>
                  <a:latin typeface="Arial" pitchFamily="34" charset="0"/>
                  <a:ea typeface="+mn-ea"/>
                  <a:cs typeface="Arial" pitchFamily="34" charset="0"/>
                </a:defRPr>
              </a:lvl5pPr>
              <a:lvl6pPr marL="2057345"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6pPr>
              <a:lvl7pPr marL="2431408"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7pPr>
              <a:lvl8pPr marL="2805471"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8pPr>
              <a:lvl9pPr marL="3179534" indent="-187031" algn="l" defTabSz="748126" rtl="0" eaLnBrk="1" latinLnBrk="0" hangingPunct="1">
                <a:spcBef>
                  <a:spcPct val="20000"/>
                </a:spcBef>
                <a:buFont typeface="Arial" pitchFamily="34" charset="0"/>
                <a:buChar char="•"/>
                <a:defRPr sz="1636" kern="1200">
                  <a:solidFill>
                    <a:schemeClr val="tx1"/>
                  </a:solidFill>
                  <a:latin typeface="+mn-lt"/>
                  <a:ea typeface="+mn-ea"/>
                  <a:cs typeface="+mn-cs"/>
                </a:defRPr>
              </a:lvl9pPr>
            </a:lstStyle>
            <a:p>
              <a:pPr marL="0" indent="0" defTabSz="914400">
                <a:spcBef>
                  <a:spcPts val="600"/>
                </a:spcBef>
                <a:defRPr/>
              </a:pPr>
              <a:r>
                <a:rPr lang="en-US" sz="900" dirty="0"/>
                <a:t>John.behringer@rsmus.com</a:t>
              </a:r>
              <a:br>
                <a:rPr lang="en-US" sz="900" dirty="0"/>
              </a:br>
              <a:r>
                <a:rPr lang="en-US" sz="900" dirty="0"/>
                <a:t>+1 312 634 5905</a:t>
              </a:r>
            </a:p>
          </p:txBody>
        </p:sp>
      </p:grpSp>
      <p:pic>
        <p:nvPicPr>
          <p:cNvPr id="40" name="Picture 39">
            <a:extLst>
              <a:ext uri="{FF2B5EF4-FFF2-40B4-BE49-F238E27FC236}">
                <a16:creationId xmlns:a16="http://schemas.microsoft.com/office/drawing/2014/main" id="{2B6EB81E-D515-4FDD-B488-308D3E4727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7653" y="4178678"/>
            <a:ext cx="798732" cy="908310"/>
          </a:xfrm>
          <a:prstGeom prst="rect">
            <a:avLst/>
          </a:prstGeom>
        </p:spPr>
      </p:pic>
      <p:pic>
        <p:nvPicPr>
          <p:cNvPr id="41" name="Picture 40">
            <a:extLst>
              <a:ext uri="{FF2B5EF4-FFF2-40B4-BE49-F238E27FC236}">
                <a16:creationId xmlns:a16="http://schemas.microsoft.com/office/drawing/2014/main" id="{C80D15E8-2C2A-4C58-BAC9-ED7713F820A7}"/>
              </a:ext>
            </a:extLst>
          </p:cNvPr>
          <p:cNvPicPr>
            <a:picLocks noChangeAspect="1"/>
          </p:cNvPicPr>
          <p:nvPr/>
        </p:nvPicPr>
        <p:blipFill>
          <a:blip r:embed="rId4"/>
          <a:stretch>
            <a:fillRect/>
          </a:stretch>
        </p:blipFill>
        <p:spPr>
          <a:xfrm>
            <a:off x="9537653" y="5214358"/>
            <a:ext cx="819293" cy="1113944"/>
          </a:xfrm>
          <a:prstGeom prst="rect">
            <a:avLst/>
          </a:prstGeom>
        </p:spPr>
      </p:pic>
      <p:sp>
        <p:nvSpPr>
          <p:cNvPr id="42" name="Rectangle 41">
            <a:extLst>
              <a:ext uri="{FF2B5EF4-FFF2-40B4-BE49-F238E27FC236}">
                <a16:creationId xmlns:a16="http://schemas.microsoft.com/office/drawing/2014/main" id="{898C7BE2-0B09-41DE-B8DD-CF76AA519E13}"/>
              </a:ext>
            </a:extLst>
          </p:cNvPr>
          <p:cNvSpPr/>
          <p:nvPr/>
        </p:nvSpPr>
        <p:spPr>
          <a:xfrm>
            <a:off x="9436752" y="1918682"/>
            <a:ext cx="2672216" cy="2169825"/>
          </a:xfrm>
          <a:prstGeom prst="rect">
            <a:avLst/>
          </a:prstGeom>
          <a:noFill/>
        </p:spPr>
        <p:txBody>
          <a:bodyPr wrap="square" anchor="t">
            <a:spAutoFit/>
          </a:bodyPr>
          <a:lstStyle/>
          <a:p>
            <a:pPr>
              <a:spcAft>
                <a:spcPts val="600"/>
              </a:spcAft>
            </a:pPr>
            <a:r>
              <a:rPr lang="en-US" sz="1000" dirty="0">
                <a:latin typeface="Arial" panose="020B0604020202020204" pitchFamily="34" charset="0"/>
                <a:cs typeface="Arial" panose="020B0604020202020204" pitchFamily="34" charset="0"/>
              </a:rPr>
              <a:t>RSM services more than 3,000 financial institutions and specialty finance companies nationwide, including banks and savings institutions, credit unions, mortgage companies, finance and leasing companies, and other specialty lenders. Our clients range from newly chartered institutions to those with billions in assets.</a:t>
            </a:r>
          </a:p>
          <a:p>
            <a:pPr>
              <a:spcAft>
                <a:spcPts val="600"/>
              </a:spcAft>
            </a:pPr>
            <a:r>
              <a:rPr lang="en-US" sz="1000" dirty="0">
                <a:latin typeface="Arial" panose="020B0604020202020204" pitchFamily="34" charset="0"/>
                <a:cs typeface="Arial" panose="020B0604020202020204" pitchFamily="34" charset="0"/>
              </a:rPr>
              <a:t>Our risk, finance and technology professionals deliver value based on understanding our clients’ industries, organizations, goals, challenges and competitive environment. </a:t>
            </a:r>
          </a:p>
        </p:txBody>
      </p:sp>
      <p:sp>
        <p:nvSpPr>
          <p:cNvPr id="45" name="Rectangle 44">
            <a:extLst>
              <a:ext uri="{FF2B5EF4-FFF2-40B4-BE49-F238E27FC236}">
                <a16:creationId xmlns:a16="http://schemas.microsoft.com/office/drawing/2014/main" id="{64DAD2CB-865A-4113-9B1F-D93D88C4CE8F}"/>
              </a:ext>
            </a:extLst>
          </p:cNvPr>
          <p:cNvSpPr/>
          <p:nvPr/>
        </p:nvSpPr>
        <p:spPr>
          <a:xfrm>
            <a:off x="450500" y="4839921"/>
            <a:ext cx="1854882" cy="1569660"/>
          </a:xfrm>
          <a:prstGeom prst="rect">
            <a:avLst/>
          </a:prstGeom>
        </p:spPr>
        <p:txBody>
          <a:bodyPr wrap="square">
            <a:spAutoFit/>
          </a:bodyPr>
          <a:lstStyle/>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Secure access with credentials provided</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Preloaded loan information for application process</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Enter data, supporting documentation and certifications</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System calculations on loan forgiveness</a:t>
            </a:r>
          </a:p>
        </p:txBody>
      </p:sp>
      <p:sp>
        <p:nvSpPr>
          <p:cNvPr id="46" name="Rectangle 45">
            <a:extLst>
              <a:ext uri="{FF2B5EF4-FFF2-40B4-BE49-F238E27FC236}">
                <a16:creationId xmlns:a16="http://schemas.microsoft.com/office/drawing/2014/main" id="{C9585F9D-8688-45BA-8456-EA4EB6DB8D46}"/>
              </a:ext>
            </a:extLst>
          </p:cNvPr>
          <p:cNvSpPr/>
          <p:nvPr/>
        </p:nvSpPr>
        <p:spPr>
          <a:xfrm>
            <a:off x="4728026" y="4847184"/>
            <a:ext cx="1785587" cy="1708160"/>
          </a:xfrm>
          <a:prstGeom prst="rect">
            <a:avLst/>
          </a:prstGeom>
        </p:spPr>
        <p:txBody>
          <a:bodyPr wrap="square">
            <a:spAutoFit/>
          </a:bodyPr>
          <a:lstStyle/>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Reviews loan forgiveness package and comments</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Approves or rejects for further clarification/ remediation</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Monitors/manages process performance</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Evaluates overall portfolio state (approved, in-process, etc.)</a:t>
            </a:r>
          </a:p>
        </p:txBody>
      </p:sp>
      <p:sp>
        <p:nvSpPr>
          <p:cNvPr id="47" name="Rectangle 46">
            <a:extLst>
              <a:ext uri="{FF2B5EF4-FFF2-40B4-BE49-F238E27FC236}">
                <a16:creationId xmlns:a16="http://schemas.microsoft.com/office/drawing/2014/main" id="{7B48D257-1B2A-4166-8692-D7A6D8D1F16C}"/>
              </a:ext>
            </a:extLst>
          </p:cNvPr>
          <p:cNvSpPr/>
          <p:nvPr/>
        </p:nvSpPr>
        <p:spPr>
          <a:xfrm>
            <a:off x="2566442" y="4838192"/>
            <a:ext cx="1830882" cy="1846659"/>
          </a:xfrm>
          <a:prstGeom prst="rect">
            <a:avLst/>
          </a:prstGeom>
        </p:spPr>
        <p:txBody>
          <a:bodyPr wrap="square">
            <a:spAutoFit/>
          </a:bodyPr>
          <a:lstStyle/>
          <a:p>
            <a:pPr marL="115888" marR="0" lvl="0" indent="-115888" algn="l" defTabSz="457189" rtl="0" eaLnBrk="1" fontAlgn="base" latinLnBrk="0" hangingPunct="1">
              <a:lnSpc>
                <a:spcPct val="100000"/>
              </a:lnSpc>
              <a:spcBef>
                <a:spcPct val="0"/>
              </a:spcBef>
              <a:buClrTx/>
              <a:buSzTx/>
              <a:buFont typeface="Wingdings" pitchFamily="2" charset="2"/>
              <a:buChar char="§"/>
              <a:tabLst/>
              <a:defRPr/>
            </a:pPr>
            <a:r>
              <a:rPr kumimoji="0" lang="en-US" sz="900" b="0" i="0" u="none" strike="noStrike" kern="1200" cap="none" spc="0" normalizeH="0" baseline="0" noProof="0" dirty="0">
                <a:ln>
                  <a:noFill/>
                </a:ln>
                <a:effectLst/>
                <a:uLnTx/>
                <a:uFillTx/>
                <a:latin typeface="Arial" panose="020B0604020202020204"/>
              </a:rPr>
              <a:t>Reviews borrower submission</a:t>
            </a:r>
          </a:p>
          <a:p>
            <a:pPr marL="342900" lvl="1" indent="-115888" defTabSz="457189" fontAlgn="base">
              <a:spcBef>
                <a:spcPct val="0"/>
              </a:spcBef>
              <a:buFont typeface="Wingdings" pitchFamily="2" charset="2"/>
              <a:buChar char="§"/>
              <a:defRPr/>
            </a:pPr>
            <a:r>
              <a:rPr lang="en-US" sz="900" dirty="0">
                <a:latin typeface="Arial" panose="020B0604020202020204"/>
              </a:rPr>
              <a:t>Accuracy</a:t>
            </a:r>
          </a:p>
          <a:p>
            <a:pPr marL="342900" lvl="1" indent="-115888" defTabSz="457189" fontAlgn="base">
              <a:spcBef>
                <a:spcPct val="0"/>
              </a:spcBef>
              <a:spcAft>
                <a:spcPts val="600"/>
              </a:spcAft>
              <a:buFont typeface="Wingdings" pitchFamily="2" charset="2"/>
              <a:buChar char="§"/>
              <a:defRPr/>
            </a:pPr>
            <a:r>
              <a:rPr kumimoji="0" lang="en-US" sz="900" b="0" i="0" u="none" strike="noStrike" kern="1200" cap="none" spc="0" normalizeH="0" baseline="0" noProof="0" dirty="0">
                <a:ln>
                  <a:noFill/>
                </a:ln>
                <a:effectLst/>
                <a:uLnTx/>
                <a:uFillTx/>
                <a:latin typeface="Arial" panose="020B0604020202020204"/>
              </a:rPr>
              <a:t>Completeness</a:t>
            </a:r>
            <a:r>
              <a:rPr kumimoji="0" lang="en-US" sz="900" b="0" i="0" u="none" strike="noStrike" kern="1200" cap="none" spc="0" normalizeH="0" noProof="0" dirty="0">
                <a:ln>
                  <a:noFill/>
                </a:ln>
                <a:effectLst/>
                <a:uLnTx/>
                <a:uFillTx/>
                <a:latin typeface="Arial" panose="020B0604020202020204"/>
              </a:rPr>
              <a:t> </a:t>
            </a:r>
            <a:endParaRPr kumimoji="0" lang="en-US" sz="900" b="0" i="0" u="none" strike="noStrike" kern="1200" cap="none" spc="0" normalizeH="0" baseline="0" noProof="0" dirty="0">
              <a:ln>
                <a:noFill/>
              </a:ln>
              <a:effectLst/>
              <a:uLnTx/>
              <a:uFillTx/>
              <a:latin typeface="Arial" panose="020B0604020202020204"/>
            </a:endParaRP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Compiles submission deficiencies to be addressed by borrower</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Following resolution of deficiencies, submits for manager review/approval</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Monitors process queue performance</a:t>
            </a:r>
          </a:p>
        </p:txBody>
      </p:sp>
      <p:sp>
        <p:nvSpPr>
          <p:cNvPr id="48" name="Rectangle 47">
            <a:extLst>
              <a:ext uri="{FF2B5EF4-FFF2-40B4-BE49-F238E27FC236}">
                <a16:creationId xmlns:a16="http://schemas.microsoft.com/office/drawing/2014/main" id="{37F9BA69-F240-4A01-89CE-36CB2A04BCDC}"/>
              </a:ext>
            </a:extLst>
          </p:cNvPr>
          <p:cNvSpPr/>
          <p:nvPr/>
        </p:nvSpPr>
        <p:spPr>
          <a:xfrm>
            <a:off x="6765833" y="4847184"/>
            <a:ext cx="1859300" cy="1015663"/>
          </a:xfrm>
          <a:prstGeom prst="rect">
            <a:avLst/>
          </a:prstGeom>
        </p:spPr>
        <p:txBody>
          <a:bodyPr wrap="square">
            <a:spAutoFit/>
          </a:bodyPr>
          <a:lstStyle/>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Forgiveness package for SBA submission</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Summary loan reports</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Overarching portfolio reports</a:t>
            </a:r>
          </a:p>
          <a:p>
            <a:pPr marL="115888" lvl="0" indent="-115888" defTabSz="457189" fontAlgn="base">
              <a:spcBef>
                <a:spcPct val="0"/>
              </a:spcBef>
              <a:spcAft>
                <a:spcPts val="600"/>
              </a:spcAft>
              <a:buFont typeface="Wingdings" pitchFamily="2" charset="2"/>
              <a:buChar char="§"/>
              <a:defRPr/>
            </a:pPr>
            <a:r>
              <a:rPr lang="en-US" sz="900" dirty="0">
                <a:latin typeface="Arial" panose="020B0604020202020204"/>
              </a:rPr>
              <a:t>Process audit trail</a:t>
            </a:r>
          </a:p>
        </p:txBody>
      </p:sp>
      <p:sp>
        <p:nvSpPr>
          <p:cNvPr id="49" name="TextBox 48">
            <a:extLst>
              <a:ext uri="{FF2B5EF4-FFF2-40B4-BE49-F238E27FC236}">
                <a16:creationId xmlns:a16="http://schemas.microsoft.com/office/drawing/2014/main" id="{39ABDBDE-38E1-4291-933D-6FAD1A672165}"/>
              </a:ext>
            </a:extLst>
          </p:cNvPr>
          <p:cNvSpPr txBox="1"/>
          <p:nvPr/>
        </p:nvSpPr>
        <p:spPr>
          <a:xfrm>
            <a:off x="459336" y="4343400"/>
            <a:ext cx="1846046" cy="430887"/>
          </a:xfrm>
          <a:prstGeom prst="rect">
            <a:avLst/>
          </a:prstGeom>
          <a:solidFill>
            <a:schemeClr val="accent3"/>
          </a:solid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Borrower </a:t>
            </a:r>
            <a:br>
              <a:rPr lang="en-US" sz="1100" b="1" dirty="0">
                <a:solidFill>
                  <a:schemeClr val="bg1"/>
                </a:solidFill>
                <a:latin typeface="Arial" panose="020B0604020202020204" pitchFamily="34" charset="0"/>
                <a:cs typeface="Arial" panose="020B0604020202020204" pitchFamily="34" charset="0"/>
              </a:rPr>
            </a:br>
            <a:r>
              <a:rPr lang="en-US" sz="1100" b="1" dirty="0">
                <a:solidFill>
                  <a:schemeClr val="bg1"/>
                </a:solidFill>
                <a:latin typeface="Arial" panose="020B0604020202020204" pitchFamily="34" charset="0"/>
                <a:cs typeface="Arial" panose="020B0604020202020204" pitchFamily="34" charset="0"/>
              </a:rPr>
              <a:t>portal </a:t>
            </a:r>
          </a:p>
        </p:txBody>
      </p:sp>
      <p:sp>
        <p:nvSpPr>
          <p:cNvPr id="50" name="TextBox 49">
            <a:extLst>
              <a:ext uri="{FF2B5EF4-FFF2-40B4-BE49-F238E27FC236}">
                <a16:creationId xmlns:a16="http://schemas.microsoft.com/office/drawing/2014/main" id="{6F806F9D-D2E1-4928-9912-864C11F07A81}"/>
              </a:ext>
            </a:extLst>
          </p:cNvPr>
          <p:cNvSpPr txBox="1"/>
          <p:nvPr/>
        </p:nvSpPr>
        <p:spPr>
          <a:xfrm>
            <a:off x="2566442" y="4343400"/>
            <a:ext cx="1846046" cy="430887"/>
          </a:xfrm>
          <a:prstGeom prst="rect">
            <a:avLst/>
          </a:prstGeom>
          <a:solidFill>
            <a:schemeClr val="accent3"/>
          </a:solid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Lending </a:t>
            </a:r>
            <a:br>
              <a:rPr lang="en-US" sz="1100" b="1" dirty="0">
                <a:solidFill>
                  <a:schemeClr val="bg1"/>
                </a:solidFill>
                <a:latin typeface="Arial" panose="020B0604020202020204" pitchFamily="34" charset="0"/>
                <a:cs typeface="Arial" panose="020B0604020202020204" pitchFamily="34" charset="0"/>
              </a:rPr>
            </a:br>
            <a:r>
              <a:rPr lang="en-US" sz="1100" b="1" dirty="0">
                <a:solidFill>
                  <a:schemeClr val="bg1"/>
                </a:solidFill>
                <a:latin typeface="Arial" panose="020B0604020202020204" pitchFamily="34" charset="0"/>
                <a:cs typeface="Arial" panose="020B0604020202020204" pitchFamily="34" charset="0"/>
              </a:rPr>
              <a:t>analyst review</a:t>
            </a:r>
          </a:p>
        </p:txBody>
      </p:sp>
      <p:sp>
        <p:nvSpPr>
          <p:cNvPr id="51" name="TextBox 50">
            <a:extLst>
              <a:ext uri="{FF2B5EF4-FFF2-40B4-BE49-F238E27FC236}">
                <a16:creationId xmlns:a16="http://schemas.microsoft.com/office/drawing/2014/main" id="{92F0EB14-D29B-41CA-9A85-11E4576B86B1}"/>
              </a:ext>
            </a:extLst>
          </p:cNvPr>
          <p:cNvSpPr txBox="1"/>
          <p:nvPr/>
        </p:nvSpPr>
        <p:spPr>
          <a:xfrm>
            <a:off x="4669130" y="4343400"/>
            <a:ext cx="1853320" cy="430887"/>
          </a:xfrm>
          <a:prstGeom prst="rect">
            <a:avLst/>
          </a:prstGeom>
          <a:solidFill>
            <a:schemeClr val="accent3"/>
          </a:solid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Lending </a:t>
            </a:r>
            <a:br>
              <a:rPr lang="en-US" sz="1100" b="1" dirty="0">
                <a:solidFill>
                  <a:schemeClr val="bg1"/>
                </a:solidFill>
                <a:latin typeface="Arial" panose="020B0604020202020204" pitchFamily="34" charset="0"/>
                <a:cs typeface="Arial" panose="020B0604020202020204" pitchFamily="34" charset="0"/>
              </a:rPr>
            </a:br>
            <a:r>
              <a:rPr lang="en-US" sz="1100" b="1" dirty="0">
                <a:solidFill>
                  <a:schemeClr val="bg1"/>
                </a:solidFill>
                <a:latin typeface="Arial" panose="020B0604020202020204" pitchFamily="34" charset="0"/>
                <a:cs typeface="Arial" panose="020B0604020202020204" pitchFamily="34" charset="0"/>
              </a:rPr>
              <a:t>manager review</a:t>
            </a:r>
          </a:p>
        </p:txBody>
      </p:sp>
      <p:sp>
        <p:nvSpPr>
          <p:cNvPr id="52" name="TextBox 51">
            <a:extLst>
              <a:ext uri="{FF2B5EF4-FFF2-40B4-BE49-F238E27FC236}">
                <a16:creationId xmlns:a16="http://schemas.microsoft.com/office/drawing/2014/main" id="{D6A49E1A-DEEC-4F2A-87AC-3828B6D4CDEC}"/>
              </a:ext>
            </a:extLst>
          </p:cNvPr>
          <p:cNvSpPr txBox="1"/>
          <p:nvPr/>
        </p:nvSpPr>
        <p:spPr>
          <a:xfrm>
            <a:off x="6779671" y="4343400"/>
            <a:ext cx="1853081" cy="430887"/>
          </a:xfrm>
          <a:prstGeom prst="rect">
            <a:avLst/>
          </a:prstGeom>
          <a:solidFill>
            <a:schemeClr val="accent3"/>
          </a:solidFill>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Application submission </a:t>
            </a:r>
            <a:br>
              <a:rPr lang="en-US" sz="1100" b="1" dirty="0">
                <a:solidFill>
                  <a:schemeClr val="bg1"/>
                </a:solidFill>
                <a:latin typeface="Arial" panose="020B0604020202020204" pitchFamily="34" charset="0"/>
                <a:cs typeface="Arial" panose="020B0604020202020204" pitchFamily="34" charset="0"/>
              </a:rPr>
            </a:br>
            <a:r>
              <a:rPr lang="en-US" sz="1100" b="1" dirty="0">
                <a:solidFill>
                  <a:schemeClr val="bg1"/>
                </a:solidFill>
                <a:latin typeface="Arial" panose="020B0604020202020204" pitchFamily="34" charset="0"/>
                <a:cs typeface="Arial" panose="020B0604020202020204" pitchFamily="34" charset="0"/>
              </a:rPr>
              <a:t>and reporting</a:t>
            </a:r>
          </a:p>
        </p:txBody>
      </p:sp>
      <p:sp>
        <p:nvSpPr>
          <p:cNvPr id="68" name="Right Arrow 71">
            <a:extLst>
              <a:ext uri="{FF2B5EF4-FFF2-40B4-BE49-F238E27FC236}">
                <a16:creationId xmlns:a16="http://schemas.microsoft.com/office/drawing/2014/main" id="{CF532CB7-3296-4555-B9A7-AC1B59BAF4BA}"/>
              </a:ext>
            </a:extLst>
          </p:cNvPr>
          <p:cNvSpPr/>
          <p:nvPr/>
        </p:nvSpPr>
        <p:spPr>
          <a:xfrm>
            <a:off x="4132101" y="3898349"/>
            <a:ext cx="520595" cy="596111"/>
          </a:xfrm>
          <a:prstGeom prst="righ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8" name="Right Arrow 71">
            <a:extLst>
              <a:ext uri="{FF2B5EF4-FFF2-40B4-BE49-F238E27FC236}">
                <a16:creationId xmlns:a16="http://schemas.microsoft.com/office/drawing/2014/main" id="{D7BB2B77-C541-4807-8ECA-036B1FD381C1}"/>
              </a:ext>
            </a:extLst>
          </p:cNvPr>
          <p:cNvSpPr/>
          <p:nvPr/>
        </p:nvSpPr>
        <p:spPr>
          <a:xfrm>
            <a:off x="2037630" y="3907612"/>
            <a:ext cx="520595" cy="596111"/>
          </a:xfrm>
          <a:prstGeom prst="righ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sp>
        <p:nvSpPr>
          <p:cNvPr id="79" name="Right Arrow 71">
            <a:extLst>
              <a:ext uri="{FF2B5EF4-FFF2-40B4-BE49-F238E27FC236}">
                <a16:creationId xmlns:a16="http://schemas.microsoft.com/office/drawing/2014/main" id="{260F2F87-4C0F-4B6D-9160-A94BE8522AFE}"/>
              </a:ext>
            </a:extLst>
          </p:cNvPr>
          <p:cNvSpPr/>
          <p:nvPr/>
        </p:nvSpPr>
        <p:spPr>
          <a:xfrm>
            <a:off x="6262152" y="3918843"/>
            <a:ext cx="520595" cy="596111"/>
          </a:xfrm>
          <a:prstGeom prst="righ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p>
        </p:txBody>
      </p:sp>
      <p:pic>
        <p:nvPicPr>
          <p:cNvPr id="8" name="Picture 7" descr="A picture containing drawing, game&#10;&#10;Description automatically generated">
            <a:extLst>
              <a:ext uri="{FF2B5EF4-FFF2-40B4-BE49-F238E27FC236}">
                <a16:creationId xmlns:a16="http://schemas.microsoft.com/office/drawing/2014/main" id="{90B63A1D-5958-4F80-8102-47EC02E86D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29645" y="3288192"/>
            <a:ext cx="763195" cy="763195"/>
          </a:xfrm>
          <a:prstGeom prst="rect">
            <a:avLst/>
          </a:prstGeom>
        </p:spPr>
      </p:pic>
      <p:pic>
        <p:nvPicPr>
          <p:cNvPr id="6" name="Picture 5" descr="A picture containing table&#10;&#10;Description automatically generated">
            <a:extLst>
              <a:ext uri="{FF2B5EF4-FFF2-40B4-BE49-F238E27FC236}">
                <a16:creationId xmlns:a16="http://schemas.microsoft.com/office/drawing/2014/main" id="{331E0403-FB99-49DE-9BCD-E121F96D8FA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30008"/>
          <a:stretch/>
        </p:blipFill>
        <p:spPr>
          <a:xfrm>
            <a:off x="383708" y="3498043"/>
            <a:ext cx="1271019" cy="889615"/>
          </a:xfrm>
          <a:prstGeom prst="rect">
            <a:avLst/>
          </a:prstGeom>
        </p:spPr>
      </p:pic>
      <p:pic>
        <p:nvPicPr>
          <p:cNvPr id="69" name="Picture 68" descr="A picture containing drawing, game&#10;&#10;Description automatically generated">
            <a:extLst>
              <a:ext uri="{FF2B5EF4-FFF2-40B4-BE49-F238E27FC236}">
                <a16:creationId xmlns:a16="http://schemas.microsoft.com/office/drawing/2014/main" id="{CDCDED5E-2F6B-494B-A0CD-FAD7F06403C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8548" y="3269472"/>
            <a:ext cx="763195" cy="763195"/>
          </a:xfrm>
          <a:prstGeom prst="rect">
            <a:avLst/>
          </a:prstGeom>
        </p:spPr>
      </p:pic>
      <p:pic>
        <p:nvPicPr>
          <p:cNvPr id="70" name="Picture 69" descr="A picture containing drawing, game&#10;&#10;Description automatically generated">
            <a:extLst>
              <a:ext uri="{FF2B5EF4-FFF2-40B4-BE49-F238E27FC236}">
                <a16:creationId xmlns:a16="http://schemas.microsoft.com/office/drawing/2014/main" id="{F3E24B2E-38FD-4D98-B225-FE96B581DD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87451" y="3124829"/>
            <a:ext cx="763195" cy="763195"/>
          </a:xfrm>
          <a:prstGeom prst="rect">
            <a:avLst/>
          </a:prstGeom>
        </p:spPr>
      </p:pic>
      <p:pic>
        <p:nvPicPr>
          <p:cNvPr id="11" name="Picture 10" descr="A close up of a logo&#10;&#10;Description automatically generated">
            <a:extLst>
              <a:ext uri="{FF2B5EF4-FFF2-40B4-BE49-F238E27FC236}">
                <a16:creationId xmlns:a16="http://schemas.microsoft.com/office/drawing/2014/main" id="{6CABC89A-A148-4EDD-8F01-17A257BAB54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137" y="3697903"/>
            <a:ext cx="776978" cy="776978"/>
          </a:xfrm>
          <a:prstGeom prst="rect">
            <a:avLst/>
          </a:prstGeom>
        </p:spPr>
      </p:pic>
      <p:pic>
        <p:nvPicPr>
          <p:cNvPr id="14" name="Picture 13">
            <a:extLst>
              <a:ext uri="{FF2B5EF4-FFF2-40B4-BE49-F238E27FC236}">
                <a16:creationId xmlns:a16="http://schemas.microsoft.com/office/drawing/2014/main" id="{1C3655DE-B9A2-4175-8531-44825F86DE5B}"/>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4679105" y="3099004"/>
            <a:ext cx="1271019" cy="1271019"/>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A291A869-CE0C-445E-B83A-FEA679A087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98946" y="3109586"/>
            <a:ext cx="1271019" cy="1271019"/>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5C194DE8-9EDF-4654-928A-164C575D89E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010400" y="3581400"/>
            <a:ext cx="1056376" cy="1056374"/>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BB08667A-F080-4154-B7A6-62A133F851C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746584" y="3098386"/>
            <a:ext cx="1016416" cy="1016414"/>
          </a:xfrm>
          <a:prstGeom prst="rect">
            <a:avLst/>
          </a:prstGeom>
        </p:spPr>
      </p:pic>
    </p:spTree>
    <p:extLst>
      <p:ext uri="{BB962C8B-B14F-4D97-AF65-F5344CB8AC3E}">
        <p14:creationId xmlns:p14="http://schemas.microsoft.com/office/powerpoint/2010/main" val="3158336291"/>
      </p:ext>
    </p:extLst>
  </p:cSld>
  <p:clrMapOvr>
    <a:masterClrMapping/>
  </p:clrMapOvr>
</p:sld>
</file>

<file path=ppt/theme/theme1.xml><?xml version="1.0" encoding="utf-8"?>
<a:theme xmlns:a="http://schemas.openxmlformats.org/drawingml/2006/main" name="Office Theme">
  <a:themeElements>
    <a:clrScheme name="RSM Theme">
      <a:dk1>
        <a:srgbClr val="626466"/>
      </a:dk1>
      <a:lt1>
        <a:sysClr val="window" lastClr="FFFFFF"/>
      </a:lt1>
      <a:dk2>
        <a:srgbClr val="B5B6B8"/>
      </a:dk2>
      <a:lt2>
        <a:srgbClr val="E6E6E7"/>
      </a:lt2>
      <a:accent1>
        <a:srgbClr val="00A7E1"/>
      </a:accent1>
      <a:accent2>
        <a:srgbClr val="69CAEC"/>
      </a:accent2>
      <a:accent3>
        <a:srgbClr val="50B848"/>
      </a:accent3>
      <a:accent4>
        <a:srgbClr val="96D491"/>
      </a:accent4>
      <a:accent5>
        <a:srgbClr val="848689"/>
      </a:accent5>
      <a:accent6>
        <a:srgbClr val="CDCECF"/>
      </a:accent6>
      <a:hlink>
        <a:srgbClr val="00A7E1"/>
      </a:hlink>
      <a:folHlink>
        <a:srgbClr val="53D2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 Placemats" ma:contentTypeID="0x0101008B12C279D78E44DBBD5393260523E39000DD4CB493B3C71442B306A78DD41BAE340500EE34EEE02477024FB4D819969802C877" ma:contentTypeVersion="13" ma:contentTypeDescription="" ma:contentTypeScope="" ma:versionID="fd7810e9e92c29c62c9b89f35e382b12">
  <xsd:schema xmlns:xsd="http://www.w3.org/2001/XMLSchema" xmlns:p="http://schemas.microsoft.com/office/2006/metadata/properties" xmlns:ns2="5753dcb0-7a95-4d2d-954e-48413fd2fffe" targetNamespace="http://schemas.microsoft.com/office/2006/metadata/properties" ma:root="true" ma:fieldsID="6089933df9001e17ad14b403e9e92d5e" ns2:_="">
    <xsd:import namespace="5753dcb0-7a95-4d2d-954e-48413fd2fffe"/>
    <xsd:element name="properties">
      <xsd:complexType>
        <xsd:sequence>
          <xsd:element name="documentManagement">
            <xsd:complexType>
              <xsd:all>
                <xsd:element ref="ns2:LineOfBusiness" minOccurs="0"/>
                <xsd:element ref="ns2:ServiceLine" minOccurs="0"/>
                <xsd:element ref="ns2:Industry" minOccurs="0"/>
                <xsd:element ref="ns2:RSM_ExpirationDate" minOccurs="0"/>
                <xsd:element ref="ns2:RSM_Region" minOccurs="0"/>
                <xsd:element ref="ns2:MarketCircle" minOccurs="0"/>
              </xsd:all>
            </xsd:complexType>
          </xsd:element>
        </xsd:sequence>
      </xsd:complexType>
    </xsd:element>
  </xsd:schema>
  <xsd:schema xmlns:xsd="http://www.w3.org/2001/XMLSchema" xmlns:dms="http://schemas.microsoft.com/office/2006/documentManagement/types" targetNamespace="5753dcb0-7a95-4d2d-954e-48413fd2fffe" elementFormDefault="qualified">
    <xsd:import namespace="http://schemas.microsoft.com/office/2006/documentManagement/types"/>
    <xsd:element name="LineOfBusiness" ma:index="2" nillable="true" ma:displayName="Line of Business" ma:description="Select the Line of Business for the Product or Service." ma:internalName="LineOfBusiness" ma:readOnly="false">
      <xsd:complexType>
        <xsd:complexContent>
          <xsd:extension base="dms:MultiChoice">
            <xsd:sequence>
              <xsd:element name="Value" maxOccurs="unbounded" minOccurs="0" nillable="true">
                <xsd:simpleType>
                  <xsd:restriction base="dms:Choice">
                    <xsd:enumeration value="Accounting Industry Services"/>
                    <xsd:enumeration value="Assurance"/>
                    <xsd:enumeration value="Business Consulting"/>
                    <xsd:enumeration value="International"/>
                    <xsd:enumeration value="Tax"/>
                  </xsd:restriction>
                </xsd:simpleType>
              </xsd:element>
            </xsd:sequence>
          </xsd:extension>
        </xsd:complexContent>
      </xsd:complexType>
    </xsd:element>
    <xsd:element name="ServiceLine" ma:index="3" nillable="true" ma:displayName="Service Line" ma:description="Select the Service Line for the Product or Service." ma:format="Dropdown" ma:internalName="ServiceLine" ma:readOnly="false">
      <xsd:simpleType>
        <xsd:restriction base="dms:Choice">
          <xsd:enumeration value="~ Accounting Industry Services"/>
          <xsd:enumeration value="~ Assurance"/>
          <xsd:enumeration value="Employee Benefit Plan Audit"/>
          <xsd:enumeration value="General Audit"/>
          <xsd:enumeration value="International"/>
          <xsd:enumeration value="Review/Compilation/AUP"/>
          <xsd:enumeration value="SEC/Public Companies"/>
          <xsd:enumeration value="SSAE 16/Service Organization Contron"/>
          <xsd:enumeration value="~ Business Consulting"/>
          <xsd:enumeration value="Financial Advisory Services"/>
          <xsd:enumeration value="General Business Consulting"/>
          <xsd:enumeration value="Risk Advisory Services"/>
          <xsd:enumeration value="Technology Consulting"/>
          <xsd:enumeration value="~ International"/>
          <xsd:enumeration value="Doing Business Outside the US"/>
          <xsd:enumeration value="Doing Business Inside the US"/>
          <xsd:enumeration value="~ Tax"/>
          <xsd:enumeration value="International Tax"/>
          <xsd:enumeration value="Lead Tax"/>
          <xsd:enumeration value="Private Client"/>
          <xsd:enumeration value="State and Local Tax"/>
          <xsd:enumeration value="Tax Process &amp; Technology"/>
          <xsd:enumeration value="Washington National Tax"/>
          <xsd:enumeration value="Wealth Management"/>
        </xsd:restriction>
      </xsd:simpleType>
    </xsd:element>
    <xsd:element name="Industry" ma:index="4" nillable="true" ma:displayName="Industry" ma:description="Select the Industry for the Product or Service. If the item is general in nature, select All." ma:format="Dropdown" ma:internalName="Industry" ma:readOnly="false">
      <xsd:simpleType>
        <xsd:restriction base="dms:Choice">
          <xsd:enumeration value="Alternate Energy"/>
          <xsd:enumeration value="Business and Professional Services"/>
          <xsd:enumeration value="Consumer Products"/>
          <xsd:enumeration value="Federal Government"/>
          <xsd:enumeration value="Financial Institutions"/>
          <xsd:enumeration value="Financial Services"/>
          <xsd:enumeration value="Gaming and Tribal"/>
          <xsd:enumeration value="Government Contractors"/>
          <xsd:enumeration value="Health Care"/>
          <xsd:enumeration value="Industrial Products"/>
          <xsd:enumeration value="Insurance"/>
          <xsd:enumeration value="Not-For-Profit"/>
          <xsd:enumeration value="Private Clubs"/>
          <xsd:enumeration value="Private Equity Groups"/>
          <xsd:enumeration value="Real Estate"/>
          <xsd:enumeration value="Specialty Finance"/>
          <xsd:enumeration value="State, Local Government and Education"/>
        </xsd:restriction>
      </xsd:simpleType>
    </xsd:element>
    <xsd:element name="RSM_ExpirationDate" ma:index="6" nillable="true" ma:displayName="Expiration Date" ma:description="Accept the default date (one year from today) or enter a new Expiration or Review date for the Product or Service." ma:format="DateOnly" ma:internalName="RSM_ExpirationDate">
      <xsd:simpleType>
        <xsd:restriction base="dms:DateTime"/>
      </xsd:simpleType>
    </xsd:element>
    <xsd:element name="RSM_Region" ma:index="10" nillable="true" ma:displayName="Region" ma:format="Dropdown" ma:hidden="true" ma:internalName="RSM_Region" ma:readOnly="false">
      <xsd:simpleType>
        <xsd:restriction base="dms:Choice">
          <xsd:enumeration value="Central"/>
          <xsd:enumeration value="Great Lakes"/>
          <xsd:enumeration value="Northeast"/>
          <xsd:enumeration value="Southeast"/>
          <xsd:enumeration value="West"/>
        </xsd:restriction>
      </xsd:simpleType>
    </xsd:element>
    <xsd:element name="MarketCircle" ma:index="11" nillable="true" ma:displayName="Market Circle" ma:hidden="true" ma:internalName="MarketCircle" ma:readOnly="false">
      <xsd:complexType>
        <xsd:complexContent>
          <xsd:extension base="dms:MultiChoice">
            <xsd:sequence>
              <xsd:element name="Value" maxOccurs="unbounded" minOccurs="0" nillable="true">
                <xsd:simpleType>
                  <xsd:restriction base="dms:Choice">
                    <xsd:enumeration value="Great Lakes"/>
                    <xsd:enumeration value="Mid-Atlantic"/>
                    <xsd:enumeration value="New England"/>
                    <xsd:enumeration value="New England"/>
                    <xsd:enumeration value="Northeast"/>
                    <xsd:enumeration value="Northern Plains"/>
                    <xsd:enumeration value="Northwest"/>
                    <xsd:enumeration value="Southeast"/>
                    <xsd:enumeration value="Southern Plains"/>
                    <xsd:enumeration value="Southwest"/>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ma:index="5" ma:displayName="Description"/>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Industry xmlns="5753dcb0-7a95-4d2d-954e-48413fd2fffe" xsi:nil="true"/>
    <RSM_Region xmlns="5753dcb0-7a95-4d2d-954e-48413fd2fffe" xsi:nil="true"/>
    <RSM_ExpirationDate xmlns="5753dcb0-7a95-4d2d-954e-48413fd2fffe" xsi:nil="true"/>
    <LineOfBusiness xmlns="5753dcb0-7a95-4d2d-954e-48413fd2fffe"/>
    <ServiceLine xmlns="5753dcb0-7a95-4d2d-954e-48413fd2fffe" xsi:nil="true"/>
    <MarketCircle xmlns="5753dcb0-7a95-4d2d-954e-48413fd2fff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F1F18C-9A35-40F1-B596-396924DC9E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53dcb0-7a95-4d2d-954e-48413fd2fff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9113B20-A6E3-4FDF-AC74-BCFCAC3557DC}">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5753dcb0-7a95-4d2d-954e-48413fd2fffe"/>
    <ds:schemaRef ds:uri="http://www.w3.org/XML/1998/namespace"/>
  </ds:schemaRefs>
</ds:datastoreItem>
</file>

<file path=customXml/itemProps3.xml><?xml version="1.0" encoding="utf-8"?>
<ds:datastoreItem xmlns:ds="http://schemas.openxmlformats.org/officeDocument/2006/customXml" ds:itemID="{1AC5C6A3-C87A-4C36-B19F-48E9640185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3957</TotalTime>
  <Words>958</Words>
  <Application>Microsoft Office PowerPoint</Application>
  <PresentationFormat>Custom</PresentationFormat>
  <Paragraphs>54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PowerPoint Presentation</vt:lpstr>
      <vt:lpstr>EXPERIENCE THE POWER OF BEING UNDERSTOOD®</vt:lpstr>
    </vt:vector>
  </TitlesOfParts>
  <Company>RSM McGladrey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Placemat_14 x 8.5</dc:title>
  <dc:creator>McGladrey</dc:creator>
  <dc:description>Placemat to be printed on 8.5 x 14 inch paper.</dc:description>
  <cp:lastModifiedBy>Brighi, Erika</cp:lastModifiedBy>
  <cp:revision>172</cp:revision>
  <dcterms:created xsi:type="dcterms:W3CDTF">2013-03-07T16:13:57Z</dcterms:created>
  <dcterms:modified xsi:type="dcterms:W3CDTF">2020-06-12T02:54:06Z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0x0101008B12C279D78E44DBBD5393260523E39000DD4CB493B3C71442B306A78DD41BAE340500EE34EEE02477024FB4D819969802C877</vt:lpwstr>
  </property>
</Properties>
</file>